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311" r:id="rId5"/>
    <p:sldId id="259" r:id="rId6"/>
    <p:sldId id="310" r:id="rId7"/>
    <p:sldId id="280" r:id="rId8"/>
    <p:sldId id="281" r:id="rId9"/>
    <p:sldId id="312" r:id="rId10"/>
    <p:sldId id="282" r:id="rId11"/>
    <p:sldId id="265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орнев Александр Викторович" initials="КАВ" lastIdx="2" clrIdx="0">
    <p:extLst>
      <p:ext uri="{19B8F6BF-5375-455C-9EA6-DF929625EA0E}">
        <p15:presenceInfo xmlns:p15="http://schemas.microsoft.com/office/powerpoint/2012/main" userId="S-1-5-21-4184528896-1441006773-3101258644-247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>
            <a:extLst>
              <a:ext uri="{FF2B5EF4-FFF2-40B4-BE49-F238E27FC236}">
                <a16:creationId xmlns:a16="http://schemas.microsoft.com/office/drawing/2014/main" id="{8A518CA4-5322-46AA-B6AA-3245CA7F02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295" y="685800"/>
            <a:ext cx="6096076" cy="3429000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round/>
          </a:ln>
        </p:spPr>
      </p:sp>
      <p:sp>
        <p:nvSpPr>
          <p:cNvPr id="3" name="Google Shape;4;n">
            <a:extLst>
              <a:ext uri="{FF2B5EF4-FFF2-40B4-BE49-F238E27FC236}">
                <a16:creationId xmlns:a16="http://schemas.microsoft.com/office/drawing/2014/main" id="{35E5ED7B-879A-414B-ABD5-19FBB21FEAE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1" tIns="91421" rIns="91421" bIns="91421" anchor="t" anchorCtr="0" compatLnSpc="1">
            <a:noAutofit/>
          </a:bodyPr>
          <a:lstStyle/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0761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457200" marR="0" lvl="0" indent="-298451" algn="l" defTabSz="914400" rtl="0" fontAlgn="auto" hangingPunct="1">
      <a:lnSpc>
        <a:spcPct val="100000"/>
      </a:lnSpc>
      <a:spcBef>
        <a:spcPts val="0"/>
      </a:spcBef>
      <a:spcAft>
        <a:spcPts val="0"/>
      </a:spcAft>
      <a:buClr>
        <a:srgbClr val="000000"/>
      </a:buClr>
      <a:buSzPts val="1100"/>
      <a:buFont typeface="Arial"/>
      <a:buChar char="●"/>
      <a:tabLst/>
      <a:defRPr lang="ru-RU" sz="1100" b="0" i="0" u="none" strike="noStrike" kern="0" cap="none" spc="0" baseline="0">
        <a:solidFill>
          <a:srgbClr val="000000"/>
        </a:solidFill>
        <a:uFillTx/>
        <a:latin typeface="Arial"/>
        <a:ea typeface="Arial"/>
        <a:cs typeface="Arial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84;ga073618e60_0_16:notes">
            <a:extLst>
              <a:ext uri="{FF2B5EF4-FFF2-40B4-BE49-F238E27FC236}">
                <a16:creationId xmlns:a16="http://schemas.microsoft.com/office/drawing/2014/main" id="{CAE06849-F58F-4DE2-B5EF-4813B633D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Google Shape;485;ga073618e60_0_16:notes">
            <a:extLst>
              <a:ext uri="{FF2B5EF4-FFF2-40B4-BE49-F238E27FC236}">
                <a16:creationId xmlns:a16="http://schemas.microsoft.com/office/drawing/2014/main" id="{ADE787A3-0890-4DDC-B4EE-B966D469A8A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1;ga073618e60_0_21:notes">
            <a:extLst>
              <a:ext uri="{FF2B5EF4-FFF2-40B4-BE49-F238E27FC236}">
                <a16:creationId xmlns:a16="http://schemas.microsoft.com/office/drawing/2014/main" id="{03153ED9-76C0-4036-93E8-F341392948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Google Shape;492;ga073618e60_0_21:notes">
            <a:extLst>
              <a:ext uri="{FF2B5EF4-FFF2-40B4-BE49-F238E27FC236}">
                <a16:creationId xmlns:a16="http://schemas.microsoft.com/office/drawing/2014/main" id="{E0E0B175-127E-4FDD-8246-83C4768AC46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8;ga073618e60_0_26:notes">
            <a:extLst>
              <a:ext uri="{FF2B5EF4-FFF2-40B4-BE49-F238E27FC236}">
                <a16:creationId xmlns:a16="http://schemas.microsoft.com/office/drawing/2014/main" id="{FA35A686-4EBD-4039-8D52-1E0C08DEE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Google Shape;499;ga073618e60_0_26:notes">
            <a:extLst>
              <a:ext uri="{FF2B5EF4-FFF2-40B4-BE49-F238E27FC236}">
                <a16:creationId xmlns:a16="http://schemas.microsoft.com/office/drawing/2014/main" id="{C8BD36E3-C901-4468-8343-38423FC7F4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8;ga073618e60_0_26:notes">
            <a:extLst>
              <a:ext uri="{FF2B5EF4-FFF2-40B4-BE49-F238E27FC236}">
                <a16:creationId xmlns:a16="http://schemas.microsoft.com/office/drawing/2014/main" id="{FA35A686-4EBD-4039-8D52-1E0C08DEE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Google Shape;499;ga073618e60_0_26:notes">
            <a:extLst>
              <a:ext uri="{FF2B5EF4-FFF2-40B4-BE49-F238E27FC236}">
                <a16:creationId xmlns:a16="http://schemas.microsoft.com/office/drawing/2014/main" id="{C8BD36E3-C901-4468-8343-38423FC7F4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6098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04;ga073618e60_0_31:notes">
            <a:extLst>
              <a:ext uri="{FF2B5EF4-FFF2-40B4-BE49-F238E27FC236}">
                <a16:creationId xmlns:a16="http://schemas.microsoft.com/office/drawing/2014/main" id="{18C8B36A-3DE0-4313-9B1C-BF396BFB2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Google Shape;505;ga073618e60_0_31:notes">
            <a:extLst>
              <a:ext uri="{FF2B5EF4-FFF2-40B4-BE49-F238E27FC236}">
                <a16:creationId xmlns:a16="http://schemas.microsoft.com/office/drawing/2014/main" id="{3CD66CEB-1408-4241-8BC9-570B6CEA48A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27;ga073618e60_0_80:notes">
            <a:extLst>
              <a:ext uri="{FF2B5EF4-FFF2-40B4-BE49-F238E27FC236}">
                <a16:creationId xmlns:a16="http://schemas.microsoft.com/office/drawing/2014/main" id="{39019294-20BD-46EA-9B76-C2D2D11DF1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Google Shape;528;ga073618e60_0_80:notes">
            <a:extLst>
              <a:ext uri="{FF2B5EF4-FFF2-40B4-BE49-F238E27FC236}">
                <a16:creationId xmlns:a16="http://schemas.microsoft.com/office/drawing/2014/main" id="{64CCCA3D-2C75-4EE3-BD04-FB0499F0A57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52;ga073618e60_0_121:notes">
            <a:extLst>
              <a:ext uri="{FF2B5EF4-FFF2-40B4-BE49-F238E27FC236}">
                <a16:creationId xmlns:a16="http://schemas.microsoft.com/office/drawing/2014/main" id="{8E0DF4DA-A08A-4C04-BC25-44E0461049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Google Shape;553;ga073618e60_0_121:notes">
            <a:extLst>
              <a:ext uri="{FF2B5EF4-FFF2-40B4-BE49-F238E27FC236}">
                <a16:creationId xmlns:a16="http://schemas.microsoft.com/office/drawing/2014/main" id="{E3A68664-0E6D-4C25-ADA8-CD024C084BD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;p2">
            <a:extLst>
              <a:ext uri="{FF2B5EF4-FFF2-40B4-BE49-F238E27FC236}">
                <a16:creationId xmlns:a16="http://schemas.microsoft.com/office/drawing/2014/main" id="{AD5B56DE-C362-480E-8D11-142922BC74E1}"/>
              </a:ext>
            </a:extLst>
          </p:cNvPr>
          <p:cNvSpPr/>
          <p:nvPr/>
        </p:nvSpPr>
        <p:spPr>
          <a:xfrm>
            <a:off x="532144" y="313968"/>
            <a:ext cx="11129967" cy="6234589"/>
          </a:xfrm>
          <a:custGeom>
            <a:avLst/>
            <a:gdLst>
              <a:gd name="f0" fmla="val w"/>
              <a:gd name="f1" fmla="val h"/>
              <a:gd name="f2" fmla="val 0"/>
              <a:gd name="f3" fmla="val 11715750"/>
              <a:gd name="f4" fmla="val 6562725"/>
              <a:gd name="f5" fmla="*/ f0 1 11715750"/>
              <a:gd name="f6" fmla="*/ f1 1 6562725"/>
              <a:gd name="f7" fmla="val f2"/>
              <a:gd name="f8" fmla="val f3"/>
              <a:gd name="f9" fmla="val f4"/>
              <a:gd name="f10" fmla="+- f9 0 f7"/>
              <a:gd name="f11" fmla="+- f8 0 f7"/>
              <a:gd name="f12" fmla="*/ f11 1 11715750"/>
              <a:gd name="f13" fmla="*/ f10 1 6562725"/>
              <a:gd name="f14" fmla="*/ f7 1 f12"/>
              <a:gd name="f15" fmla="*/ f8 1 f12"/>
              <a:gd name="f16" fmla="*/ f7 1 f13"/>
              <a:gd name="f17" fmla="*/ f9 1 f13"/>
              <a:gd name="f18" fmla="*/ f14 f5 1"/>
              <a:gd name="f19" fmla="*/ f15 f5 1"/>
              <a:gd name="f20" fmla="*/ f17 f6 1"/>
              <a:gd name="f21" fmla="*/ f16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21" r="f19" b="f20"/>
            <a:pathLst>
              <a:path w="11715750" h="6562725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close/>
              </a:path>
            </a:pathLst>
          </a:custGeom>
          <a:solidFill>
            <a:srgbClr val="FFFFFF"/>
          </a:solidFill>
          <a:ln w="38103" cap="flat">
            <a:solidFill>
              <a:srgbClr val="171717"/>
            </a:solidFill>
            <a:prstDash val="solid"/>
            <a:miter/>
          </a:ln>
          <a:effectLst>
            <a:outerShdw dir="16200000" algn="tl">
              <a:srgbClr val="000000">
                <a:alpha val="24710"/>
              </a:srgbClr>
            </a:outerShdw>
          </a:effectLst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" name="Google Shape;12;p2">
            <a:extLst>
              <a:ext uri="{FF2B5EF4-FFF2-40B4-BE49-F238E27FC236}">
                <a16:creationId xmlns:a16="http://schemas.microsoft.com/office/drawing/2014/main" id="{ED6FD33F-4253-4B06-BCD4-FF0AB47DC41A}"/>
              </a:ext>
            </a:extLst>
          </p:cNvPr>
          <p:cNvSpPr/>
          <p:nvPr/>
        </p:nvSpPr>
        <p:spPr>
          <a:xfrm>
            <a:off x="529876" y="309442"/>
            <a:ext cx="11129967" cy="538398"/>
          </a:xfrm>
          <a:custGeom>
            <a:avLst/>
            <a:gdLst>
              <a:gd name="f0" fmla="val w"/>
              <a:gd name="f1" fmla="val h"/>
              <a:gd name="f2" fmla="val 0"/>
              <a:gd name="f3" fmla="val 11715750"/>
              <a:gd name="f4" fmla="val 566737"/>
              <a:gd name="f5" fmla="val 566738"/>
              <a:gd name="f6" fmla="*/ f0 1 11715750"/>
              <a:gd name="f7" fmla="*/ f1 1 566737"/>
              <a:gd name="f8" fmla="val f2"/>
              <a:gd name="f9" fmla="val f3"/>
              <a:gd name="f10" fmla="val f4"/>
              <a:gd name="f11" fmla="+- f10 0 f8"/>
              <a:gd name="f12" fmla="+- f9 0 f8"/>
              <a:gd name="f13" fmla="*/ f12 1 11715750"/>
              <a:gd name="f14" fmla="*/ f11 1 566737"/>
              <a:gd name="f15" fmla="*/ f8 1 f13"/>
              <a:gd name="f16" fmla="*/ f9 1 f13"/>
              <a:gd name="f17" fmla="*/ f8 1 f14"/>
              <a:gd name="f18" fmla="*/ f10 1 f14"/>
              <a:gd name="f19" fmla="*/ f15 f6 1"/>
              <a:gd name="f20" fmla="*/ f16 f6 1"/>
              <a:gd name="f21" fmla="*/ f18 f7 1"/>
              <a:gd name="f22" fmla="*/ f17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11715750" h="566737">
                <a:moveTo>
                  <a:pt x="f2" y="f2"/>
                </a:moveTo>
                <a:lnTo>
                  <a:pt x="f3" y="f2"/>
                </a:lnTo>
                <a:lnTo>
                  <a:pt x="f3" y="f5"/>
                </a:lnTo>
                <a:lnTo>
                  <a:pt x="f2" y="f5"/>
                </a:lnTo>
                <a:close/>
              </a:path>
            </a:pathLst>
          </a:custGeom>
          <a:solidFill>
            <a:srgbClr val="FFFFFF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4" name="Google Shape;13;p2">
            <a:extLst>
              <a:ext uri="{FF2B5EF4-FFF2-40B4-BE49-F238E27FC236}">
                <a16:creationId xmlns:a16="http://schemas.microsoft.com/office/drawing/2014/main" id="{A9DA7D31-4954-4C6D-9773-FCD1F6CA2D49}"/>
              </a:ext>
            </a:extLst>
          </p:cNvPr>
          <p:cNvSpPr/>
          <p:nvPr/>
        </p:nvSpPr>
        <p:spPr>
          <a:xfrm>
            <a:off x="1211104" y="1418417"/>
            <a:ext cx="4144325" cy="4696303"/>
          </a:xfrm>
          <a:custGeom>
            <a:avLst/>
            <a:gdLst>
              <a:gd name="f0" fmla="val w"/>
              <a:gd name="f1" fmla="val h"/>
              <a:gd name="f2" fmla="val 0"/>
              <a:gd name="f3" fmla="val 4362450"/>
              <a:gd name="f4" fmla="val 4943475"/>
              <a:gd name="f5" fmla="*/ f0 1 4362450"/>
              <a:gd name="f6" fmla="*/ f1 1 4943475"/>
              <a:gd name="f7" fmla="val f2"/>
              <a:gd name="f8" fmla="val f3"/>
              <a:gd name="f9" fmla="val f4"/>
              <a:gd name="f10" fmla="+- f9 0 f7"/>
              <a:gd name="f11" fmla="+- f8 0 f7"/>
              <a:gd name="f12" fmla="*/ f11 1 4362450"/>
              <a:gd name="f13" fmla="*/ f10 1 4943475"/>
              <a:gd name="f14" fmla="*/ f7 1 f12"/>
              <a:gd name="f15" fmla="*/ f8 1 f12"/>
              <a:gd name="f16" fmla="*/ f7 1 f13"/>
              <a:gd name="f17" fmla="*/ f9 1 f13"/>
              <a:gd name="f18" fmla="*/ f14 f5 1"/>
              <a:gd name="f19" fmla="*/ f15 f5 1"/>
              <a:gd name="f20" fmla="*/ f17 f6 1"/>
              <a:gd name="f21" fmla="*/ f16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21" r="f19" b="f20"/>
            <a:pathLst>
              <a:path w="4362450" h="4943475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close/>
              </a:path>
            </a:pathLst>
          </a:custGeom>
          <a:solidFill>
            <a:srgbClr val="171717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5" name="Google Shape;14;p2">
            <a:extLst>
              <a:ext uri="{FF2B5EF4-FFF2-40B4-BE49-F238E27FC236}">
                <a16:creationId xmlns:a16="http://schemas.microsoft.com/office/drawing/2014/main" id="{4974E89C-5EE1-4A24-8362-583834FAEF69}"/>
              </a:ext>
            </a:extLst>
          </p:cNvPr>
          <p:cNvSpPr/>
          <p:nvPr/>
        </p:nvSpPr>
        <p:spPr>
          <a:xfrm>
            <a:off x="7901174" y="1115147"/>
            <a:ext cx="700466" cy="361946"/>
          </a:xfrm>
          <a:custGeom>
            <a:avLst/>
            <a:gdLst>
              <a:gd name="f0" fmla="val w"/>
              <a:gd name="f1" fmla="val h"/>
              <a:gd name="f2" fmla="val 0"/>
              <a:gd name="f3" fmla="val 737329"/>
              <a:gd name="f4" fmla="val 381000"/>
              <a:gd name="f5" fmla="val 737330"/>
              <a:gd name="f6" fmla="val 190500"/>
              <a:gd name="f7" fmla="val 542925"/>
              <a:gd name="f8" fmla="val 119063"/>
              <a:gd name="f9" fmla="val 261938"/>
              <a:gd name="f10" fmla="*/ f0 1 737329"/>
              <a:gd name="f11" fmla="*/ f1 1 381000"/>
              <a:gd name="f12" fmla="val f2"/>
              <a:gd name="f13" fmla="val f3"/>
              <a:gd name="f14" fmla="val f4"/>
              <a:gd name="f15" fmla="+- f14 0 f12"/>
              <a:gd name="f16" fmla="+- f13 0 f12"/>
              <a:gd name="f17" fmla="*/ f16 1 737329"/>
              <a:gd name="f18" fmla="*/ f15 1 381000"/>
              <a:gd name="f19" fmla="*/ f12 1 f17"/>
              <a:gd name="f20" fmla="*/ f13 1 f17"/>
              <a:gd name="f21" fmla="*/ f12 1 f18"/>
              <a:gd name="f22" fmla="*/ f14 1 f18"/>
              <a:gd name="f23" fmla="*/ f19 f10 1"/>
              <a:gd name="f24" fmla="*/ f20 f10 1"/>
              <a:gd name="f25" fmla="*/ f22 f11 1"/>
              <a:gd name="f26" fmla="*/ f21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6" r="f24" b="f25"/>
            <a:pathLst>
              <a:path w="737329" h="381000">
                <a:moveTo>
                  <a:pt x="f5" y="f6"/>
                </a:moveTo>
                <a:lnTo>
                  <a:pt x="f7" y="f2"/>
                </a:lnTo>
                <a:lnTo>
                  <a:pt x="f7" y="f8"/>
                </a:lnTo>
                <a:lnTo>
                  <a:pt x="f2" y="f8"/>
                </a:lnTo>
                <a:lnTo>
                  <a:pt x="f2" y="f9"/>
                </a:lnTo>
                <a:lnTo>
                  <a:pt x="f7" y="f9"/>
                </a:lnTo>
                <a:lnTo>
                  <a:pt x="f7" y="f4"/>
                </a:lnTo>
                <a:close/>
              </a:path>
            </a:pathLst>
          </a:custGeom>
          <a:solidFill>
            <a:srgbClr val="D4AAA4"/>
          </a:solidFill>
          <a:ln w="38103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6" name="Google Shape;15;p2">
            <a:extLst>
              <a:ext uri="{FF2B5EF4-FFF2-40B4-BE49-F238E27FC236}">
                <a16:creationId xmlns:a16="http://schemas.microsoft.com/office/drawing/2014/main" id="{1FE44B09-AAA9-4C1E-96FC-27C789B77AD3}"/>
              </a:ext>
            </a:extLst>
          </p:cNvPr>
          <p:cNvSpPr/>
          <p:nvPr/>
        </p:nvSpPr>
        <p:spPr>
          <a:xfrm>
            <a:off x="6621014" y="4953560"/>
            <a:ext cx="700466" cy="361946"/>
          </a:xfrm>
          <a:custGeom>
            <a:avLst/>
            <a:gdLst>
              <a:gd name="f0" fmla="val w"/>
              <a:gd name="f1" fmla="val h"/>
              <a:gd name="f2" fmla="val 0"/>
              <a:gd name="f3" fmla="val 737329"/>
              <a:gd name="f4" fmla="val 381000"/>
              <a:gd name="f5" fmla="val 190500"/>
              <a:gd name="f6" fmla="val 194405"/>
              <a:gd name="f7" fmla="val 261938"/>
              <a:gd name="f8" fmla="val 737330"/>
              <a:gd name="f9" fmla="val 119063"/>
              <a:gd name="f10" fmla="*/ f0 1 737329"/>
              <a:gd name="f11" fmla="*/ f1 1 381000"/>
              <a:gd name="f12" fmla="val f2"/>
              <a:gd name="f13" fmla="val f3"/>
              <a:gd name="f14" fmla="val f4"/>
              <a:gd name="f15" fmla="+- f14 0 f12"/>
              <a:gd name="f16" fmla="+- f13 0 f12"/>
              <a:gd name="f17" fmla="*/ f16 1 737329"/>
              <a:gd name="f18" fmla="*/ f15 1 381000"/>
              <a:gd name="f19" fmla="*/ f12 1 f17"/>
              <a:gd name="f20" fmla="*/ f13 1 f17"/>
              <a:gd name="f21" fmla="*/ f12 1 f18"/>
              <a:gd name="f22" fmla="*/ f14 1 f18"/>
              <a:gd name="f23" fmla="*/ f19 f10 1"/>
              <a:gd name="f24" fmla="*/ f20 f10 1"/>
              <a:gd name="f25" fmla="*/ f22 f11 1"/>
              <a:gd name="f26" fmla="*/ f21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6" r="f24" b="f25"/>
            <a:pathLst>
              <a:path w="737329" h="381000">
                <a:moveTo>
                  <a:pt x="f2" y="f5"/>
                </a:moveTo>
                <a:lnTo>
                  <a:pt x="f6" y="f4"/>
                </a:lnTo>
                <a:lnTo>
                  <a:pt x="f6" y="f7"/>
                </a:lnTo>
                <a:lnTo>
                  <a:pt x="f8" y="f7"/>
                </a:lnTo>
                <a:lnTo>
                  <a:pt x="f8" y="f9"/>
                </a:lnTo>
                <a:lnTo>
                  <a:pt x="f6" y="f9"/>
                </a:lnTo>
                <a:lnTo>
                  <a:pt x="f6" y="f2"/>
                </a:lnTo>
                <a:close/>
              </a:path>
            </a:pathLst>
          </a:custGeom>
          <a:solidFill>
            <a:srgbClr val="D4AAA4"/>
          </a:solidFill>
          <a:ln w="38103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16;p2">
            <a:extLst>
              <a:ext uri="{FF2B5EF4-FFF2-40B4-BE49-F238E27FC236}">
                <a16:creationId xmlns:a16="http://schemas.microsoft.com/office/drawing/2014/main" id="{5AFED298-52A1-45E0-A79E-FB274914D1E8}"/>
              </a:ext>
            </a:extLst>
          </p:cNvPr>
          <p:cNvSpPr/>
          <p:nvPr/>
        </p:nvSpPr>
        <p:spPr>
          <a:xfrm>
            <a:off x="11066516" y="5351525"/>
            <a:ext cx="375068" cy="375068"/>
          </a:xfrm>
          <a:custGeom>
            <a:avLst/>
            <a:gdLst>
              <a:gd name="f0" fmla="val w"/>
              <a:gd name="f1" fmla="val h"/>
              <a:gd name="f2" fmla="val 0"/>
              <a:gd name="f3" fmla="val 394810"/>
              <a:gd name="f4" fmla="val 394811"/>
              <a:gd name="f5" fmla="val 96583"/>
              <a:gd name="f6" fmla="val 298227"/>
              <a:gd name="f7" fmla="val 197453"/>
              <a:gd name="f8" fmla="val 100774"/>
              <a:gd name="f9" fmla="val 96584"/>
              <a:gd name="f10" fmla="val 197358"/>
              <a:gd name="f11" fmla="val 298132"/>
              <a:gd name="f12" fmla="val 293941"/>
              <a:gd name="f13" fmla="val 294037"/>
              <a:gd name="f14" fmla="*/ f0 1 394810"/>
              <a:gd name="f15" fmla="*/ f1 1 394810"/>
              <a:gd name="f16" fmla="val f2"/>
              <a:gd name="f17" fmla="val f3"/>
              <a:gd name="f18" fmla="+- f17 0 f16"/>
              <a:gd name="f19" fmla="*/ f18 1 394810"/>
              <a:gd name="f20" fmla="*/ f16 1 f19"/>
              <a:gd name="f21" fmla="*/ f17 1 f19"/>
              <a:gd name="f22" fmla="*/ f20 f14 1"/>
              <a:gd name="f23" fmla="*/ f21 f14 1"/>
              <a:gd name="f24" fmla="*/ f21 f15 1"/>
              <a:gd name="f25" fmla="*/ f2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394810" h="394810">
                <a:moveTo>
                  <a:pt x="f4" y="f5"/>
                </a:moveTo>
                <a:lnTo>
                  <a:pt x="f6" y="f2"/>
                </a:lnTo>
                <a:lnTo>
                  <a:pt x="f7" y="f8"/>
                </a:lnTo>
                <a:lnTo>
                  <a:pt x="f9" y="f2"/>
                </a:lnTo>
                <a:lnTo>
                  <a:pt x="f2" y="f5"/>
                </a:lnTo>
                <a:lnTo>
                  <a:pt x="f8" y="f10"/>
                </a:lnTo>
                <a:lnTo>
                  <a:pt x="f2" y="f11"/>
                </a:lnTo>
                <a:lnTo>
                  <a:pt x="f9" y="f4"/>
                </a:lnTo>
                <a:lnTo>
                  <a:pt x="f7" y="f12"/>
                </a:lnTo>
                <a:lnTo>
                  <a:pt x="f6" y="f4"/>
                </a:lnTo>
                <a:lnTo>
                  <a:pt x="f4" y="f11"/>
                </a:lnTo>
                <a:lnTo>
                  <a:pt x="f13" y="f10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8" name="Google Shape;17;p2">
            <a:extLst>
              <a:ext uri="{FF2B5EF4-FFF2-40B4-BE49-F238E27FC236}">
                <a16:creationId xmlns:a16="http://schemas.microsoft.com/office/drawing/2014/main" id="{5527D0DF-8196-4BC9-9A89-B87FEC5E7F06}"/>
              </a:ext>
            </a:extLst>
          </p:cNvPr>
          <p:cNvSpPr/>
          <p:nvPr/>
        </p:nvSpPr>
        <p:spPr>
          <a:xfrm>
            <a:off x="6656137" y="6077202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9" name="Google Shape;18;p2">
            <a:extLst>
              <a:ext uri="{FF2B5EF4-FFF2-40B4-BE49-F238E27FC236}">
                <a16:creationId xmlns:a16="http://schemas.microsoft.com/office/drawing/2014/main" id="{3CCFD80F-748E-4D23-A020-15EB9E447030}"/>
              </a:ext>
            </a:extLst>
          </p:cNvPr>
          <p:cNvSpPr/>
          <p:nvPr/>
        </p:nvSpPr>
        <p:spPr>
          <a:xfrm>
            <a:off x="7140467" y="6077202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0" name="Google Shape;19;p2">
            <a:extLst>
              <a:ext uri="{FF2B5EF4-FFF2-40B4-BE49-F238E27FC236}">
                <a16:creationId xmlns:a16="http://schemas.microsoft.com/office/drawing/2014/main" id="{F47598FC-1142-4BD4-9FBE-C5B9E83ADDFE}"/>
              </a:ext>
            </a:extLst>
          </p:cNvPr>
          <p:cNvSpPr/>
          <p:nvPr/>
        </p:nvSpPr>
        <p:spPr>
          <a:xfrm>
            <a:off x="7624788" y="6077202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1" name="Google Shape;20;p2">
            <a:extLst>
              <a:ext uri="{FF2B5EF4-FFF2-40B4-BE49-F238E27FC236}">
                <a16:creationId xmlns:a16="http://schemas.microsoft.com/office/drawing/2014/main" id="{20B32F60-8B18-4560-B00A-70C4FB31C3E8}"/>
              </a:ext>
            </a:extLst>
          </p:cNvPr>
          <p:cNvSpPr/>
          <p:nvPr/>
        </p:nvSpPr>
        <p:spPr>
          <a:xfrm>
            <a:off x="715554" y="1885181"/>
            <a:ext cx="375068" cy="375068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96583"/>
              <a:gd name="f5" fmla="val 298228"/>
              <a:gd name="f6" fmla="val 197453"/>
              <a:gd name="f7" fmla="val 100775"/>
              <a:gd name="f8" fmla="val 96679"/>
              <a:gd name="f9" fmla="val 100870"/>
              <a:gd name="f10" fmla="val 197358"/>
              <a:gd name="f11" fmla="val 298133"/>
              <a:gd name="f12" fmla="val 293942"/>
              <a:gd name="f13" fmla="val 294037"/>
              <a:gd name="f14" fmla="*/ f0 1 394811"/>
              <a:gd name="f15" fmla="*/ f1 1 394811"/>
              <a:gd name="f16" fmla="val f2"/>
              <a:gd name="f17" fmla="val f3"/>
              <a:gd name="f18" fmla="+- f17 0 f16"/>
              <a:gd name="f19" fmla="*/ f18 1 394811"/>
              <a:gd name="f20" fmla="*/ f16 1 f19"/>
              <a:gd name="f21" fmla="*/ f17 1 f19"/>
              <a:gd name="f22" fmla="*/ f20 f14 1"/>
              <a:gd name="f23" fmla="*/ f21 f14 1"/>
              <a:gd name="f24" fmla="*/ f21 f15 1"/>
              <a:gd name="f25" fmla="*/ f2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394811" h="394811">
                <a:moveTo>
                  <a:pt x="f3" y="f4"/>
                </a:moveTo>
                <a:lnTo>
                  <a:pt x="f5" y="f2"/>
                </a:lnTo>
                <a:lnTo>
                  <a:pt x="f6" y="f7"/>
                </a:lnTo>
                <a:lnTo>
                  <a:pt x="f8" y="f2"/>
                </a:lnTo>
                <a:lnTo>
                  <a:pt x="f2" y="f4"/>
                </a:lnTo>
                <a:lnTo>
                  <a:pt x="f9" y="f10"/>
                </a:lnTo>
                <a:lnTo>
                  <a:pt x="f2" y="f11"/>
                </a:lnTo>
                <a:lnTo>
                  <a:pt x="f8" y="f3"/>
                </a:lnTo>
                <a:lnTo>
                  <a:pt x="f6" y="f12"/>
                </a:lnTo>
                <a:lnTo>
                  <a:pt x="f5" y="f3"/>
                </a:lnTo>
                <a:lnTo>
                  <a:pt x="f3" y="f11"/>
                </a:lnTo>
                <a:lnTo>
                  <a:pt x="f13" y="f10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2" name="Google Shape;21;p2">
            <a:extLst>
              <a:ext uri="{FF2B5EF4-FFF2-40B4-BE49-F238E27FC236}">
                <a16:creationId xmlns:a16="http://schemas.microsoft.com/office/drawing/2014/main" id="{9AF41CA5-1C70-4E4E-BB73-C2B142AC6995}"/>
              </a:ext>
            </a:extLst>
          </p:cNvPr>
          <p:cNvSpPr/>
          <p:nvPr/>
        </p:nvSpPr>
        <p:spPr>
          <a:xfrm>
            <a:off x="9937415" y="5535969"/>
            <a:ext cx="434340" cy="615318"/>
          </a:xfrm>
          <a:custGeom>
            <a:avLst/>
            <a:gdLst>
              <a:gd name="f0" fmla="val w"/>
              <a:gd name="f1" fmla="val h"/>
              <a:gd name="f2" fmla="val 0"/>
              <a:gd name="f3" fmla="val 457200"/>
              <a:gd name="f4" fmla="val 647700"/>
              <a:gd name="f5" fmla="val 47625"/>
              <a:gd name="f6" fmla="val 542925"/>
              <a:gd name="f7" fmla="val 190500"/>
              <a:gd name="f8" fmla="val 400050"/>
              <a:gd name="f9" fmla="val 323850"/>
              <a:gd name="f10" fmla="val 428625"/>
              <a:gd name="f11" fmla="val 571500"/>
              <a:gd name="f12" fmla="val 257175"/>
              <a:gd name="f13" fmla="val 342900"/>
              <a:gd name="f14" fmla="val 295275"/>
              <a:gd name="f15" fmla="*/ f0 1 457200"/>
              <a:gd name="f16" fmla="*/ f1 1 647700"/>
              <a:gd name="f17" fmla="val f2"/>
              <a:gd name="f18" fmla="val f3"/>
              <a:gd name="f19" fmla="val f4"/>
              <a:gd name="f20" fmla="+- f19 0 f17"/>
              <a:gd name="f21" fmla="+- f18 0 f17"/>
              <a:gd name="f22" fmla="*/ f21 1 457200"/>
              <a:gd name="f23" fmla="*/ f20 1 647700"/>
              <a:gd name="f24" fmla="*/ f17 1 f22"/>
              <a:gd name="f25" fmla="*/ f18 1 f22"/>
              <a:gd name="f26" fmla="*/ f17 1 f23"/>
              <a:gd name="f27" fmla="*/ f19 1 f23"/>
              <a:gd name="f28" fmla="*/ f24 f15 1"/>
              <a:gd name="f29" fmla="*/ f25 f15 1"/>
              <a:gd name="f30" fmla="*/ f27 f16 1"/>
              <a:gd name="f31" fmla="*/ f26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8" t="f31" r="f29" b="f30"/>
            <a:pathLst>
              <a:path w="457200" h="647700">
                <a:moveTo>
                  <a:pt x="f2" y="f2"/>
                </a:moveTo>
                <a:lnTo>
                  <a:pt x="f5" y="f6"/>
                </a:lnTo>
                <a:lnTo>
                  <a:pt x="f7" y="f8"/>
                </a:lnTo>
                <a:lnTo>
                  <a:pt x="f9" y="f4"/>
                </a:lnTo>
                <a:lnTo>
                  <a:pt x="f10" y="f11"/>
                </a:lnTo>
                <a:lnTo>
                  <a:pt x="f12" y="f13"/>
                </a:lnTo>
                <a:lnTo>
                  <a:pt x="f3" y="f14"/>
                </a:lnTo>
                <a:close/>
              </a:path>
            </a:pathLst>
          </a:custGeom>
          <a:solidFill>
            <a:srgbClr val="B2B2B2"/>
          </a:solidFill>
          <a:ln w="38103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3" name="Google Shape;22;p2">
            <a:extLst>
              <a:ext uri="{FF2B5EF4-FFF2-40B4-BE49-F238E27FC236}">
                <a16:creationId xmlns:a16="http://schemas.microsoft.com/office/drawing/2014/main" id="{321D0392-0E8C-44FD-82E3-E253571760DF}"/>
              </a:ext>
            </a:extLst>
          </p:cNvPr>
          <p:cNvSpPr/>
          <p:nvPr/>
        </p:nvSpPr>
        <p:spPr>
          <a:xfrm>
            <a:off x="5561015" y="113777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4" name="Google Shape;23;p2">
            <a:extLst>
              <a:ext uri="{FF2B5EF4-FFF2-40B4-BE49-F238E27FC236}">
                <a16:creationId xmlns:a16="http://schemas.microsoft.com/office/drawing/2014/main" id="{F3608DC9-B258-4DDF-B5A5-7836A359F442}"/>
              </a:ext>
            </a:extLst>
          </p:cNvPr>
          <p:cNvSpPr/>
          <p:nvPr/>
        </p:nvSpPr>
        <p:spPr>
          <a:xfrm>
            <a:off x="5325639" y="113777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5" name="Google Shape;24;p2">
            <a:extLst>
              <a:ext uri="{FF2B5EF4-FFF2-40B4-BE49-F238E27FC236}">
                <a16:creationId xmlns:a16="http://schemas.microsoft.com/office/drawing/2014/main" id="{727A3D3D-13D2-402B-8CAC-DA80B7D41F4B}"/>
              </a:ext>
            </a:extLst>
          </p:cNvPr>
          <p:cNvSpPr/>
          <p:nvPr/>
        </p:nvSpPr>
        <p:spPr>
          <a:xfrm>
            <a:off x="5099316" y="113777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6" name="Google Shape;25;p2">
            <a:extLst>
              <a:ext uri="{FF2B5EF4-FFF2-40B4-BE49-F238E27FC236}">
                <a16:creationId xmlns:a16="http://schemas.microsoft.com/office/drawing/2014/main" id="{30DDB55C-40EB-42BE-8660-A1950A5D8C13}"/>
              </a:ext>
            </a:extLst>
          </p:cNvPr>
          <p:cNvSpPr/>
          <p:nvPr/>
        </p:nvSpPr>
        <p:spPr>
          <a:xfrm>
            <a:off x="4863940" y="113777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7" name="Google Shape;26;p2">
            <a:extLst>
              <a:ext uri="{FF2B5EF4-FFF2-40B4-BE49-F238E27FC236}">
                <a16:creationId xmlns:a16="http://schemas.microsoft.com/office/drawing/2014/main" id="{AFAFD680-B327-4943-A70E-368065978BDE}"/>
              </a:ext>
            </a:extLst>
          </p:cNvPr>
          <p:cNvSpPr/>
          <p:nvPr/>
        </p:nvSpPr>
        <p:spPr>
          <a:xfrm>
            <a:off x="4628564" y="113777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8" name="Google Shape;27;p2">
            <a:extLst>
              <a:ext uri="{FF2B5EF4-FFF2-40B4-BE49-F238E27FC236}">
                <a16:creationId xmlns:a16="http://schemas.microsoft.com/office/drawing/2014/main" id="{D29CB4F4-9944-4C6D-B56B-B06DA06CB56C}"/>
              </a:ext>
            </a:extLst>
          </p:cNvPr>
          <p:cNvSpPr/>
          <p:nvPr/>
        </p:nvSpPr>
        <p:spPr>
          <a:xfrm>
            <a:off x="4393189" y="113777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9" name="Google Shape;28;p2">
            <a:extLst>
              <a:ext uri="{FF2B5EF4-FFF2-40B4-BE49-F238E27FC236}">
                <a16:creationId xmlns:a16="http://schemas.microsoft.com/office/drawing/2014/main" id="{6B2737A0-29FD-41F4-B09A-AD5152B2DC8B}"/>
              </a:ext>
            </a:extLst>
          </p:cNvPr>
          <p:cNvSpPr/>
          <p:nvPr/>
        </p:nvSpPr>
        <p:spPr>
          <a:xfrm>
            <a:off x="5561015" y="1382207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0" name="Google Shape;29;p2">
            <a:extLst>
              <a:ext uri="{FF2B5EF4-FFF2-40B4-BE49-F238E27FC236}">
                <a16:creationId xmlns:a16="http://schemas.microsoft.com/office/drawing/2014/main" id="{743EEF4C-93B8-4944-9277-BE1A6D44E497}"/>
              </a:ext>
            </a:extLst>
          </p:cNvPr>
          <p:cNvSpPr/>
          <p:nvPr/>
        </p:nvSpPr>
        <p:spPr>
          <a:xfrm>
            <a:off x="5561015" y="1626635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1" name="Google Shape;30;p2">
            <a:extLst>
              <a:ext uri="{FF2B5EF4-FFF2-40B4-BE49-F238E27FC236}">
                <a16:creationId xmlns:a16="http://schemas.microsoft.com/office/drawing/2014/main" id="{3CF349F4-A198-4843-B2F7-DF01D26ED433}"/>
              </a:ext>
            </a:extLst>
          </p:cNvPr>
          <p:cNvSpPr/>
          <p:nvPr/>
        </p:nvSpPr>
        <p:spPr>
          <a:xfrm>
            <a:off x="5561015" y="1871063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2" name="Google Shape;31;p2">
            <a:extLst>
              <a:ext uri="{FF2B5EF4-FFF2-40B4-BE49-F238E27FC236}">
                <a16:creationId xmlns:a16="http://schemas.microsoft.com/office/drawing/2014/main" id="{D27AF478-B002-4C05-9583-A265401E68F7}"/>
              </a:ext>
            </a:extLst>
          </p:cNvPr>
          <p:cNvSpPr/>
          <p:nvPr/>
        </p:nvSpPr>
        <p:spPr>
          <a:xfrm>
            <a:off x="794677" y="485967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*/ f0 1 200025"/>
              <a:gd name="f8" fmla="*/ f1 1 200025"/>
              <a:gd name="f9" fmla="val f2"/>
              <a:gd name="f10" fmla="val f3"/>
              <a:gd name="f11" fmla="+- f10 0 f9"/>
              <a:gd name="f12" fmla="*/ f11 1 200025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5"/>
                  <a:pt x="f5" y="f2"/>
                  <a:pt x="f4" y="f2"/>
                </a:cubicBezTo>
                <a:lnTo>
                  <a:pt x="f4" y="f2"/>
                </a:lnTo>
                <a:cubicBezTo>
                  <a:pt x="f6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B2B2B2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3" name="Google Shape;32;p2">
            <a:extLst>
              <a:ext uri="{FF2B5EF4-FFF2-40B4-BE49-F238E27FC236}">
                <a16:creationId xmlns:a16="http://schemas.microsoft.com/office/drawing/2014/main" id="{65B74DEC-1659-4D6B-BFC4-69EAD595D470}"/>
              </a:ext>
            </a:extLst>
          </p:cNvPr>
          <p:cNvSpPr/>
          <p:nvPr/>
        </p:nvSpPr>
        <p:spPr>
          <a:xfrm>
            <a:off x="1165841" y="485967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val 45053"/>
              <a:gd name="f8" fmla="val 154972"/>
              <a:gd name="f9" fmla="*/ f0 1 200025"/>
              <a:gd name="f10" fmla="*/ f1 1 200025"/>
              <a:gd name="f11" fmla="val f2"/>
              <a:gd name="f12" fmla="val f3"/>
              <a:gd name="f13" fmla="+- f12 0 f11"/>
              <a:gd name="f14" fmla="*/ f13 1 200025"/>
              <a:gd name="f15" fmla="*/ f11 1 f14"/>
              <a:gd name="f16" fmla="*/ f12 1 f14"/>
              <a:gd name="f17" fmla="*/ f15 f9 1"/>
              <a:gd name="f18" fmla="*/ f16 f9 1"/>
              <a:gd name="f19" fmla="*/ f16 f10 1"/>
              <a:gd name="f20" fmla="*/ f15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7"/>
                  <a:pt x="f5" y="f2"/>
                  <a:pt x="f4" y="f2"/>
                </a:cubicBezTo>
                <a:lnTo>
                  <a:pt x="f4" y="f2"/>
                </a:lnTo>
                <a:cubicBezTo>
                  <a:pt x="f8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D4AAA4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4" name="Google Shape;33;p2">
            <a:extLst>
              <a:ext uri="{FF2B5EF4-FFF2-40B4-BE49-F238E27FC236}">
                <a16:creationId xmlns:a16="http://schemas.microsoft.com/office/drawing/2014/main" id="{3AC77D20-D15C-4DE1-8FE3-D2AF2798314B}"/>
              </a:ext>
            </a:extLst>
          </p:cNvPr>
          <p:cNvSpPr/>
          <p:nvPr/>
        </p:nvSpPr>
        <p:spPr>
          <a:xfrm>
            <a:off x="1546067" y="485967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val 45053"/>
              <a:gd name="f8" fmla="val 154972"/>
              <a:gd name="f9" fmla="*/ f0 1 200025"/>
              <a:gd name="f10" fmla="*/ f1 1 200025"/>
              <a:gd name="f11" fmla="val f2"/>
              <a:gd name="f12" fmla="val f3"/>
              <a:gd name="f13" fmla="+- f12 0 f11"/>
              <a:gd name="f14" fmla="*/ f13 1 200025"/>
              <a:gd name="f15" fmla="*/ f11 1 f14"/>
              <a:gd name="f16" fmla="*/ f12 1 f14"/>
              <a:gd name="f17" fmla="*/ f15 f9 1"/>
              <a:gd name="f18" fmla="*/ f16 f9 1"/>
              <a:gd name="f19" fmla="*/ f16 f10 1"/>
              <a:gd name="f20" fmla="*/ f15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7"/>
                  <a:pt x="f5" y="f2"/>
                  <a:pt x="f4" y="f2"/>
                </a:cubicBezTo>
                <a:lnTo>
                  <a:pt x="f4" y="f2"/>
                </a:lnTo>
                <a:cubicBezTo>
                  <a:pt x="f8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B2B2B2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5" name="Google Shape;34;p2">
            <a:extLst>
              <a:ext uri="{FF2B5EF4-FFF2-40B4-BE49-F238E27FC236}">
                <a16:creationId xmlns:a16="http://schemas.microsoft.com/office/drawing/2014/main" id="{D8AA3B9D-2FE7-4AE3-8575-82AE3F74CDB2}"/>
              </a:ext>
            </a:extLst>
          </p:cNvPr>
          <p:cNvSpPr/>
          <p:nvPr/>
        </p:nvSpPr>
        <p:spPr>
          <a:xfrm>
            <a:off x="11474723" y="1039169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6" name="Google Shape;35;p2">
            <a:extLst>
              <a:ext uri="{FF2B5EF4-FFF2-40B4-BE49-F238E27FC236}">
                <a16:creationId xmlns:a16="http://schemas.microsoft.com/office/drawing/2014/main" id="{A4D7F17B-7136-43C3-A578-7AA9613278BD}"/>
              </a:ext>
            </a:extLst>
          </p:cNvPr>
          <p:cNvSpPr/>
          <p:nvPr/>
        </p:nvSpPr>
        <p:spPr>
          <a:xfrm>
            <a:off x="11474723" y="128358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7" name="Google Shape;36;p2">
            <a:extLst>
              <a:ext uri="{FF2B5EF4-FFF2-40B4-BE49-F238E27FC236}">
                <a16:creationId xmlns:a16="http://schemas.microsoft.com/office/drawing/2014/main" id="{6C0A2C58-AFB1-4CAC-B72D-94C40C975680}"/>
              </a:ext>
            </a:extLst>
          </p:cNvPr>
          <p:cNvSpPr/>
          <p:nvPr/>
        </p:nvSpPr>
        <p:spPr>
          <a:xfrm>
            <a:off x="11474723" y="1528017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8" name="Google Shape;37;p2">
            <a:extLst>
              <a:ext uri="{FF2B5EF4-FFF2-40B4-BE49-F238E27FC236}">
                <a16:creationId xmlns:a16="http://schemas.microsoft.com/office/drawing/2014/main" id="{D4CEF385-481E-4037-B339-52D0986842A3}"/>
              </a:ext>
            </a:extLst>
          </p:cNvPr>
          <p:cNvSpPr/>
          <p:nvPr/>
        </p:nvSpPr>
        <p:spPr>
          <a:xfrm>
            <a:off x="11474723" y="1772445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9" name="Google Shape;38;p2">
            <a:extLst>
              <a:ext uri="{FF2B5EF4-FFF2-40B4-BE49-F238E27FC236}">
                <a16:creationId xmlns:a16="http://schemas.microsoft.com/office/drawing/2014/main" id="{B3386BF4-FC5B-4F46-820B-B957650B00EC}"/>
              </a:ext>
            </a:extLst>
          </p:cNvPr>
          <p:cNvSpPr/>
          <p:nvPr/>
        </p:nvSpPr>
        <p:spPr>
          <a:xfrm>
            <a:off x="2155121" y="628052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0" name="Google Shape;39;p2">
            <a:extLst>
              <a:ext uri="{FF2B5EF4-FFF2-40B4-BE49-F238E27FC236}">
                <a16:creationId xmlns:a16="http://schemas.microsoft.com/office/drawing/2014/main" id="{9DBE24E1-221D-41AE-8712-A4B424CD6A6C}"/>
              </a:ext>
            </a:extLst>
          </p:cNvPr>
          <p:cNvSpPr/>
          <p:nvPr/>
        </p:nvSpPr>
        <p:spPr>
          <a:xfrm>
            <a:off x="1928798" y="628052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1" name="Google Shape;40;p2">
            <a:extLst>
              <a:ext uri="{FF2B5EF4-FFF2-40B4-BE49-F238E27FC236}">
                <a16:creationId xmlns:a16="http://schemas.microsoft.com/office/drawing/2014/main" id="{1BA8C734-C8EF-4E0F-A33D-FD6B29897993}"/>
              </a:ext>
            </a:extLst>
          </p:cNvPr>
          <p:cNvSpPr/>
          <p:nvPr/>
        </p:nvSpPr>
        <p:spPr>
          <a:xfrm>
            <a:off x="1693423" y="628052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2" name="Google Shape;41;p2">
            <a:extLst>
              <a:ext uri="{FF2B5EF4-FFF2-40B4-BE49-F238E27FC236}">
                <a16:creationId xmlns:a16="http://schemas.microsoft.com/office/drawing/2014/main" id="{EADCC073-820B-43BD-AC4C-C348C9F8EF7B}"/>
              </a:ext>
            </a:extLst>
          </p:cNvPr>
          <p:cNvSpPr/>
          <p:nvPr/>
        </p:nvSpPr>
        <p:spPr>
          <a:xfrm>
            <a:off x="1458047" y="628052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3" name="Google Shape;42;p2">
            <a:extLst>
              <a:ext uri="{FF2B5EF4-FFF2-40B4-BE49-F238E27FC236}">
                <a16:creationId xmlns:a16="http://schemas.microsoft.com/office/drawing/2014/main" id="{37438130-37C3-4085-832B-2833A266136D}"/>
              </a:ext>
            </a:extLst>
          </p:cNvPr>
          <p:cNvSpPr/>
          <p:nvPr/>
        </p:nvSpPr>
        <p:spPr>
          <a:xfrm>
            <a:off x="1222671" y="628052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4" name="Google Shape;43;p2">
            <a:extLst>
              <a:ext uri="{FF2B5EF4-FFF2-40B4-BE49-F238E27FC236}">
                <a16:creationId xmlns:a16="http://schemas.microsoft.com/office/drawing/2014/main" id="{B03C2B5B-22BC-412B-8FE7-F01FE49D20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16834" y="1851861"/>
            <a:ext cx="5267995" cy="1230599"/>
          </a:xfrm>
        </p:spPr>
        <p:txBody>
          <a:bodyPr/>
          <a:lstStyle>
            <a:lvl1pPr algn="r">
              <a:lnSpc>
                <a:spcPct val="80000"/>
              </a:lnSpc>
              <a:defRPr sz="6600"/>
            </a:lvl1pPr>
          </a:lstStyle>
          <a:p>
            <a:pPr lvl="0"/>
            <a:endParaRPr lang="ru-RU"/>
          </a:p>
        </p:txBody>
      </p:sp>
      <p:sp>
        <p:nvSpPr>
          <p:cNvPr id="35" name="Google Shape;44;p2">
            <a:extLst>
              <a:ext uri="{FF2B5EF4-FFF2-40B4-BE49-F238E27FC236}">
                <a16:creationId xmlns:a16="http://schemas.microsoft.com/office/drawing/2014/main" id="{4D51908E-C319-4FB3-A629-DDCBEF3E67E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007928" y="4078315"/>
            <a:ext cx="5277002" cy="717895"/>
          </a:xfrm>
        </p:spPr>
        <p:txBody>
          <a:bodyPr/>
          <a:lstStyle>
            <a:lvl1pPr algn="r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6" name="Google Shape;45;p2">
            <a:extLst>
              <a:ext uri="{FF2B5EF4-FFF2-40B4-BE49-F238E27FC236}">
                <a16:creationId xmlns:a16="http://schemas.microsoft.com/office/drawing/2014/main" id="{25BC0F07-3441-4654-867D-80818135BD39}"/>
              </a:ext>
            </a:extLst>
          </p:cNvPr>
          <p:cNvSpPr/>
          <p:nvPr/>
        </p:nvSpPr>
        <p:spPr>
          <a:xfrm rot="5400013">
            <a:off x="539455" y="5583514"/>
            <a:ext cx="700466" cy="361946"/>
          </a:xfrm>
          <a:custGeom>
            <a:avLst/>
            <a:gdLst>
              <a:gd name="f0" fmla="val w"/>
              <a:gd name="f1" fmla="val h"/>
              <a:gd name="f2" fmla="val 0"/>
              <a:gd name="f3" fmla="val 737329"/>
              <a:gd name="f4" fmla="val 381000"/>
              <a:gd name="f5" fmla="val 190500"/>
              <a:gd name="f6" fmla="val 194405"/>
              <a:gd name="f7" fmla="val 261938"/>
              <a:gd name="f8" fmla="val 737330"/>
              <a:gd name="f9" fmla="val 119063"/>
              <a:gd name="f10" fmla="*/ f0 1 737329"/>
              <a:gd name="f11" fmla="*/ f1 1 381000"/>
              <a:gd name="f12" fmla="val f2"/>
              <a:gd name="f13" fmla="val f3"/>
              <a:gd name="f14" fmla="val f4"/>
              <a:gd name="f15" fmla="+- f14 0 f12"/>
              <a:gd name="f16" fmla="+- f13 0 f12"/>
              <a:gd name="f17" fmla="*/ f16 1 737329"/>
              <a:gd name="f18" fmla="*/ f15 1 381000"/>
              <a:gd name="f19" fmla="*/ f12 1 f17"/>
              <a:gd name="f20" fmla="*/ f13 1 f17"/>
              <a:gd name="f21" fmla="*/ f12 1 f18"/>
              <a:gd name="f22" fmla="*/ f14 1 f18"/>
              <a:gd name="f23" fmla="*/ f19 f10 1"/>
              <a:gd name="f24" fmla="*/ f20 f10 1"/>
              <a:gd name="f25" fmla="*/ f22 f11 1"/>
              <a:gd name="f26" fmla="*/ f21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6" r="f24" b="f25"/>
            <a:pathLst>
              <a:path w="737329" h="381000">
                <a:moveTo>
                  <a:pt x="f2" y="f5"/>
                </a:moveTo>
                <a:lnTo>
                  <a:pt x="f6" y="f4"/>
                </a:lnTo>
                <a:lnTo>
                  <a:pt x="f6" y="f7"/>
                </a:lnTo>
                <a:lnTo>
                  <a:pt x="f8" y="f7"/>
                </a:lnTo>
                <a:lnTo>
                  <a:pt x="f8" y="f9"/>
                </a:lnTo>
                <a:lnTo>
                  <a:pt x="f6" y="f9"/>
                </a:lnTo>
                <a:lnTo>
                  <a:pt x="f6" y="f2"/>
                </a:lnTo>
                <a:close/>
              </a:path>
            </a:pathLst>
          </a:custGeom>
          <a:solidFill>
            <a:srgbClr val="B2B2B2"/>
          </a:solidFill>
          <a:ln w="38103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196820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1;p13">
            <a:extLst>
              <a:ext uri="{FF2B5EF4-FFF2-40B4-BE49-F238E27FC236}">
                <a16:creationId xmlns:a16="http://schemas.microsoft.com/office/drawing/2014/main" id="{AC925ED7-9AC5-4F7C-BE49-D938A5C6D48F}"/>
              </a:ext>
            </a:extLst>
          </p:cNvPr>
          <p:cNvSpPr/>
          <p:nvPr/>
        </p:nvSpPr>
        <p:spPr>
          <a:xfrm>
            <a:off x="227457" y="237789"/>
            <a:ext cx="11686461" cy="6349438"/>
          </a:xfrm>
          <a:custGeom>
            <a:avLst/>
            <a:gdLst>
              <a:gd name="f0" fmla="val w"/>
              <a:gd name="f1" fmla="val h"/>
              <a:gd name="f2" fmla="val 0"/>
              <a:gd name="f3" fmla="val 11715750"/>
              <a:gd name="f4" fmla="val 6562725"/>
              <a:gd name="f5" fmla="*/ f0 1 11715750"/>
              <a:gd name="f6" fmla="*/ f1 1 6562725"/>
              <a:gd name="f7" fmla="val f2"/>
              <a:gd name="f8" fmla="val f3"/>
              <a:gd name="f9" fmla="val f4"/>
              <a:gd name="f10" fmla="+- f9 0 f7"/>
              <a:gd name="f11" fmla="+- f8 0 f7"/>
              <a:gd name="f12" fmla="*/ f11 1 11715750"/>
              <a:gd name="f13" fmla="*/ f10 1 6562725"/>
              <a:gd name="f14" fmla="*/ f7 1 f12"/>
              <a:gd name="f15" fmla="*/ f8 1 f12"/>
              <a:gd name="f16" fmla="*/ f7 1 f13"/>
              <a:gd name="f17" fmla="*/ f9 1 f13"/>
              <a:gd name="f18" fmla="*/ f14 f5 1"/>
              <a:gd name="f19" fmla="*/ f15 f5 1"/>
              <a:gd name="f20" fmla="*/ f17 f6 1"/>
              <a:gd name="f21" fmla="*/ f16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21" r="f19" b="f20"/>
            <a:pathLst>
              <a:path w="11715750" h="6562725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close/>
              </a:path>
            </a:pathLst>
          </a:custGeom>
          <a:solidFill>
            <a:srgbClr val="FFFFFF"/>
          </a:solidFill>
          <a:ln w="38103" cap="flat">
            <a:solidFill>
              <a:srgbClr val="171717"/>
            </a:solidFill>
            <a:prstDash val="solid"/>
            <a:miter/>
          </a:ln>
          <a:effectLst>
            <a:outerShdw dir="16200000" algn="tl">
              <a:srgbClr val="000000">
                <a:alpha val="24710"/>
              </a:srgbClr>
            </a:outerShdw>
          </a:effectLst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" name="Google Shape;272;p13">
            <a:extLst>
              <a:ext uri="{FF2B5EF4-FFF2-40B4-BE49-F238E27FC236}">
                <a16:creationId xmlns:a16="http://schemas.microsoft.com/office/drawing/2014/main" id="{E2E8963B-7EB9-478C-8945-AA0B22BAF1F8}"/>
              </a:ext>
            </a:extLst>
          </p:cNvPr>
          <p:cNvSpPr/>
          <p:nvPr/>
        </p:nvSpPr>
        <p:spPr>
          <a:xfrm>
            <a:off x="225079" y="233254"/>
            <a:ext cx="11686461" cy="538398"/>
          </a:xfrm>
          <a:custGeom>
            <a:avLst/>
            <a:gdLst>
              <a:gd name="f0" fmla="val w"/>
              <a:gd name="f1" fmla="val h"/>
              <a:gd name="f2" fmla="val 0"/>
              <a:gd name="f3" fmla="val 11715750"/>
              <a:gd name="f4" fmla="val 566737"/>
              <a:gd name="f5" fmla="val 566738"/>
              <a:gd name="f6" fmla="*/ f0 1 11715750"/>
              <a:gd name="f7" fmla="*/ f1 1 566737"/>
              <a:gd name="f8" fmla="val f2"/>
              <a:gd name="f9" fmla="val f3"/>
              <a:gd name="f10" fmla="val f4"/>
              <a:gd name="f11" fmla="+- f10 0 f8"/>
              <a:gd name="f12" fmla="+- f9 0 f8"/>
              <a:gd name="f13" fmla="*/ f12 1 11715750"/>
              <a:gd name="f14" fmla="*/ f11 1 566737"/>
              <a:gd name="f15" fmla="*/ f8 1 f13"/>
              <a:gd name="f16" fmla="*/ f9 1 f13"/>
              <a:gd name="f17" fmla="*/ f8 1 f14"/>
              <a:gd name="f18" fmla="*/ f10 1 f14"/>
              <a:gd name="f19" fmla="*/ f15 f6 1"/>
              <a:gd name="f20" fmla="*/ f16 f6 1"/>
              <a:gd name="f21" fmla="*/ f18 f7 1"/>
              <a:gd name="f22" fmla="*/ f17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11715750" h="566737">
                <a:moveTo>
                  <a:pt x="f2" y="f2"/>
                </a:moveTo>
                <a:lnTo>
                  <a:pt x="f3" y="f2"/>
                </a:lnTo>
                <a:lnTo>
                  <a:pt x="f3" y="f5"/>
                </a:lnTo>
                <a:lnTo>
                  <a:pt x="f2" y="f5"/>
                </a:lnTo>
                <a:close/>
              </a:path>
            </a:pathLst>
          </a:custGeom>
          <a:solidFill>
            <a:srgbClr val="FFFFFF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4" name="Google Shape;273;p13">
            <a:extLst>
              <a:ext uri="{FF2B5EF4-FFF2-40B4-BE49-F238E27FC236}">
                <a16:creationId xmlns:a16="http://schemas.microsoft.com/office/drawing/2014/main" id="{3B93819B-4AF2-4E13-9786-7BA150E65363}"/>
              </a:ext>
            </a:extLst>
          </p:cNvPr>
          <p:cNvSpPr/>
          <p:nvPr/>
        </p:nvSpPr>
        <p:spPr>
          <a:xfrm>
            <a:off x="401878" y="1049081"/>
            <a:ext cx="375068" cy="375068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96583"/>
              <a:gd name="f5" fmla="val 298228"/>
              <a:gd name="f6" fmla="val 197453"/>
              <a:gd name="f7" fmla="val 100775"/>
              <a:gd name="f8" fmla="val 96679"/>
              <a:gd name="f9" fmla="val 100870"/>
              <a:gd name="f10" fmla="val 197358"/>
              <a:gd name="f11" fmla="val 298133"/>
              <a:gd name="f12" fmla="val 293942"/>
              <a:gd name="f13" fmla="val 294037"/>
              <a:gd name="f14" fmla="*/ f0 1 394811"/>
              <a:gd name="f15" fmla="*/ f1 1 394811"/>
              <a:gd name="f16" fmla="val f2"/>
              <a:gd name="f17" fmla="val f3"/>
              <a:gd name="f18" fmla="+- f17 0 f16"/>
              <a:gd name="f19" fmla="*/ f18 1 394811"/>
              <a:gd name="f20" fmla="*/ f16 1 f19"/>
              <a:gd name="f21" fmla="*/ f17 1 f19"/>
              <a:gd name="f22" fmla="*/ f20 f14 1"/>
              <a:gd name="f23" fmla="*/ f21 f14 1"/>
              <a:gd name="f24" fmla="*/ f21 f15 1"/>
              <a:gd name="f25" fmla="*/ f2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394811" h="394811">
                <a:moveTo>
                  <a:pt x="f3" y="f4"/>
                </a:moveTo>
                <a:lnTo>
                  <a:pt x="f5" y="f2"/>
                </a:lnTo>
                <a:lnTo>
                  <a:pt x="f6" y="f7"/>
                </a:lnTo>
                <a:lnTo>
                  <a:pt x="f8" y="f2"/>
                </a:lnTo>
                <a:lnTo>
                  <a:pt x="f2" y="f4"/>
                </a:lnTo>
                <a:lnTo>
                  <a:pt x="f9" y="f10"/>
                </a:lnTo>
                <a:lnTo>
                  <a:pt x="f2" y="f11"/>
                </a:lnTo>
                <a:lnTo>
                  <a:pt x="f8" y="f3"/>
                </a:lnTo>
                <a:lnTo>
                  <a:pt x="f6" y="f12"/>
                </a:lnTo>
                <a:lnTo>
                  <a:pt x="f5" y="f3"/>
                </a:lnTo>
                <a:lnTo>
                  <a:pt x="f3" y="f11"/>
                </a:lnTo>
                <a:lnTo>
                  <a:pt x="f13" y="f10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5" name="Google Shape;274;p13">
            <a:extLst>
              <a:ext uri="{FF2B5EF4-FFF2-40B4-BE49-F238E27FC236}">
                <a16:creationId xmlns:a16="http://schemas.microsoft.com/office/drawing/2014/main" id="{E807A07C-77BC-4434-B699-755E46CFEA48}"/>
              </a:ext>
            </a:extLst>
          </p:cNvPr>
          <p:cNvSpPr/>
          <p:nvPr/>
        </p:nvSpPr>
        <p:spPr>
          <a:xfrm>
            <a:off x="489871" y="409770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*/ f0 1 200025"/>
              <a:gd name="f8" fmla="*/ f1 1 200025"/>
              <a:gd name="f9" fmla="val f2"/>
              <a:gd name="f10" fmla="val f3"/>
              <a:gd name="f11" fmla="+- f10 0 f9"/>
              <a:gd name="f12" fmla="*/ f11 1 200025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5"/>
                  <a:pt x="f5" y="f2"/>
                  <a:pt x="f4" y="f2"/>
                </a:cubicBezTo>
                <a:lnTo>
                  <a:pt x="f4" y="f2"/>
                </a:lnTo>
                <a:cubicBezTo>
                  <a:pt x="f6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B2B2B2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6" name="Google Shape;275;p13">
            <a:extLst>
              <a:ext uri="{FF2B5EF4-FFF2-40B4-BE49-F238E27FC236}">
                <a16:creationId xmlns:a16="http://schemas.microsoft.com/office/drawing/2014/main" id="{462F7A8C-9E7E-400E-ABF6-356F343F7E4F}"/>
              </a:ext>
            </a:extLst>
          </p:cNvPr>
          <p:cNvSpPr/>
          <p:nvPr/>
        </p:nvSpPr>
        <p:spPr>
          <a:xfrm>
            <a:off x="861044" y="409770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val 45053"/>
              <a:gd name="f8" fmla="val 154972"/>
              <a:gd name="f9" fmla="*/ f0 1 200025"/>
              <a:gd name="f10" fmla="*/ f1 1 200025"/>
              <a:gd name="f11" fmla="val f2"/>
              <a:gd name="f12" fmla="val f3"/>
              <a:gd name="f13" fmla="+- f12 0 f11"/>
              <a:gd name="f14" fmla="*/ f13 1 200025"/>
              <a:gd name="f15" fmla="*/ f11 1 f14"/>
              <a:gd name="f16" fmla="*/ f12 1 f14"/>
              <a:gd name="f17" fmla="*/ f15 f9 1"/>
              <a:gd name="f18" fmla="*/ f16 f9 1"/>
              <a:gd name="f19" fmla="*/ f16 f10 1"/>
              <a:gd name="f20" fmla="*/ f15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7"/>
                  <a:pt x="f5" y="f2"/>
                  <a:pt x="f4" y="f2"/>
                </a:cubicBezTo>
                <a:lnTo>
                  <a:pt x="f4" y="f2"/>
                </a:lnTo>
                <a:cubicBezTo>
                  <a:pt x="f8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D4AAA4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76;p13">
            <a:extLst>
              <a:ext uri="{FF2B5EF4-FFF2-40B4-BE49-F238E27FC236}">
                <a16:creationId xmlns:a16="http://schemas.microsoft.com/office/drawing/2014/main" id="{57FCCD4E-487C-4F18-A674-0D6B3C5FDE95}"/>
              </a:ext>
            </a:extLst>
          </p:cNvPr>
          <p:cNvSpPr/>
          <p:nvPr/>
        </p:nvSpPr>
        <p:spPr>
          <a:xfrm>
            <a:off x="1241261" y="409770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val 45053"/>
              <a:gd name="f8" fmla="val 154972"/>
              <a:gd name="f9" fmla="*/ f0 1 200025"/>
              <a:gd name="f10" fmla="*/ f1 1 200025"/>
              <a:gd name="f11" fmla="val f2"/>
              <a:gd name="f12" fmla="val f3"/>
              <a:gd name="f13" fmla="+- f12 0 f11"/>
              <a:gd name="f14" fmla="*/ f13 1 200025"/>
              <a:gd name="f15" fmla="*/ f11 1 f14"/>
              <a:gd name="f16" fmla="*/ f12 1 f14"/>
              <a:gd name="f17" fmla="*/ f15 f9 1"/>
              <a:gd name="f18" fmla="*/ f16 f9 1"/>
              <a:gd name="f19" fmla="*/ f16 f10 1"/>
              <a:gd name="f20" fmla="*/ f15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7"/>
                  <a:pt x="f5" y="f2"/>
                  <a:pt x="f4" y="f2"/>
                </a:cubicBezTo>
                <a:lnTo>
                  <a:pt x="f4" y="f2"/>
                </a:lnTo>
                <a:cubicBezTo>
                  <a:pt x="f8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B2B2B2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8" name="Google Shape;277;p13">
            <a:extLst>
              <a:ext uri="{FF2B5EF4-FFF2-40B4-BE49-F238E27FC236}">
                <a16:creationId xmlns:a16="http://schemas.microsoft.com/office/drawing/2014/main" id="{0FE20464-F05C-40A5-937B-ABC731A25937}"/>
              </a:ext>
            </a:extLst>
          </p:cNvPr>
          <p:cNvSpPr/>
          <p:nvPr/>
        </p:nvSpPr>
        <p:spPr>
          <a:xfrm>
            <a:off x="401878" y="1590754"/>
            <a:ext cx="375068" cy="375068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96583"/>
              <a:gd name="f5" fmla="val 298228"/>
              <a:gd name="f6" fmla="val 197453"/>
              <a:gd name="f7" fmla="val 100775"/>
              <a:gd name="f8" fmla="val 96679"/>
              <a:gd name="f9" fmla="val 100870"/>
              <a:gd name="f10" fmla="val 197358"/>
              <a:gd name="f11" fmla="val 298133"/>
              <a:gd name="f12" fmla="val 293942"/>
              <a:gd name="f13" fmla="val 294037"/>
              <a:gd name="f14" fmla="*/ f0 1 394811"/>
              <a:gd name="f15" fmla="*/ f1 1 394811"/>
              <a:gd name="f16" fmla="val f2"/>
              <a:gd name="f17" fmla="val f3"/>
              <a:gd name="f18" fmla="+- f17 0 f16"/>
              <a:gd name="f19" fmla="*/ f18 1 394811"/>
              <a:gd name="f20" fmla="*/ f16 1 f19"/>
              <a:gd name="f21" fmla="*/ f17 1 f19"/>
              <a:gd name="f22" fmla="*/ f20 f14 1"/>
              <a:gd name="f23" fmla="*/ f21 f14 1"/>
              <a:gd name="f24" fmla="*/ f21 f15 1"/>
              <a:gd name="f25" fmla="*/ f2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394811" h="394811">
                <a:moveTo>
                  <a:pt x="f3" y="f4"/>
                </a:moveTo>
                <a:lnTo>
                  <a:pt x="f5" y="f2"/>
                </a:lnTo>
                <a:lnTo>
                  <a:pt x="f6" y="f7"/>
                </a:lnTo>
                <a:lnTo>
                  <a:pt x="f8" y="f2"/>
                </a:lnTo>
                <a:lnTo>
                  <a:pt x="f2" y="f4"/>
                </a:lnTo>
                <a:lnTo>
                  <a:pt x="f9" y="f10"/>
                </a:lnTo>
                <a:lnTo>
                  <a:pt x="f2" y="f11"/>
                </a:lnTo>
                <a:lnTo>
                  <a:pt x="f8" y="f3"/>
                </a:lnTo>
                <a:lnTo>
                  <a:pt x="f6" y="f12"/>
                </a:lnTo>
                <a:lnTo>
                  <a:pt x="f5" y="f3"/>
                </a:lnTo>
                <a:lnTo>
                  <a:pt x="f3" y="f11"/>
                </a:lnTo>
                <a:lnTo>
                  <a:pt x="f13" y="f10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9" name="Google Shape;278;p13">
            <a:extLst>
              <a:ext uri="{FF2B5EF4-FFF2-40B4-BE49-F238E27FC236}">
                <a16:creationId xmlns:a16="http://schemas.microsoft.com/office/drawing/2014/main" id="{57F08197-6B29-4822-B844-14200BD8EFC3}"/>
              </a:ext>
            </a:extLst>
          </p:cNvPr>
          <p:cNvSpPr/>
          <p:nvPr/>
        </p:nvSpPr>
        <p:spPr>
          <a:xfrm>
            <a:off x="401878" y="2132426"/>
            <a:ext cx="375068" cy="375068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96583"/>
              <a:gd name="f5" fmla="val 298228"/>
              <a:gd name="f6" fmla="val 197453"/>
              <a:gd name="f7" fmla="val 100775"/>
              <a:gd name="f8" fmla="val 96679"/>
              <a:gd name="f9" fmla="val 100870"/>
              <a:gd name="f10" fmla="val 197358"/>
              <a:gd name="f11" fmla="val 298133"/>
              <a:gd name="f12" fmla="val 293942"/>
              <a:gd name="f13" fmla="val 294037"/>
              <a:gd name="f14" fmla="*/ f0 1 394811"/>
              <a:gd name="f15" fmla="*/ f1 1 394811"/>
              <a:gd name="f16" fmla="val f2"/>
              <a:gd name="f17" fmla="val f3"/>
              <a:gd name="f18" fmla="+- f17 0 f16"/>
              <a:gd name="f19" fmla="*/ f18 1 394811"/>
              <a:gd name="f20" fmla="*/ f16 1 f19"/>
              <a:gd name="f21" fmla="*/ f17 1 f19"/>
              <a:gd name="f22" fmla="*/ f20 f14 1"/>
              <a:gd name="f23" fmla="*/ f21 f14 1"/>
              <a:gd name="f24" fmla="*/ f21 f15 1"/>
              <a:gd name="f25" fmla="*/ f2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394811" h="394811">
                <a:moveTo>
                  <a:pt x="f3" y="f4"/>
                </a:moveTo>
                <a:lnTo>
                  <a:pt x="f5" y="f2"/>
                </a:lnTo>
                <a:lnTo>
                  <a:pt x="f6" y="f7"/>
                </a:lnTo>
                <a:lnTo>
                  <a:pt x="f8" y="f2"/>
                </a:lnTo>
                <a:lnTo>
                  <a:pt x="f2" y="f4"/>
                </a:lnTo>
                <a:lnTo>
                  <a:pt x="f9" y="f10"/>
                </a:lnTo>
                <a:lnTo>
                  <a:pt x="f2" y="f11"/>
                </a:lnTo>
                <a:lnTo>
                  <a:pt x="f8" y="f3"/>
                </a:lnTo>
                <a:lnTo>
                  <a:pt x="f6" y="f12"/>
                </a:lnTo>
                <a:lnTo>
                  <a:pt x="f5" y="f3"/>
                </a:lnTo>
                <a:lnTo>
                  <a:pt x="f3" y="f11"/>
                </a:lnTo>
                <a:lnTo>
                  <a:pt x="f13" y="f10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0" name="Google Shape;279;p13">
            <a:extLst>
              <a:ext uri="{FF2B5EF4-FFF2-40B4-BE49-F238E27FC236}">
                <a16:creationId xmlns:a16="http://schemas.microsoft.com/office/drawing/2014/main" id="{B6F8323F-3058-4507-90D5-BD65130B8F47}"/>
              </a:ext>
            </a:extLst>
          </p:cNvPr>
          <p:cNvSpPr/>
          <p:nvPr/>
        </p:nvSpPr>
        <p:spPr>
          <a:xfrm>
            <a:off x="1850315" y="6204332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1" name="Google Shape;280;p13">
            <a:extLst>
              <a:ext uri="{FF2B5EF4-FFF2-40B4-BE49-F238E27FC236}">
                <a16:creationId xmlns:a16="http://schemas.microsoft.com/office/drawing/2014/main" id="{07CD0023-1025-47A6-94D5-7EFF59DE71C7}"/>
              </a:ext>
            </a:extLst>
          </p:cNvPr>
          <p:cNvSpPr/>
          <p:nvPr/>
        </p:nvSpPr>
        <p:spPr>
          <a:xfrm>
            <a:off x="1623992" y="6204332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2" name="Google Shape;281;p13">
            <a:extLst>
              <a:ext uri="{FF2B5EF4-FFF2-40B4-BE49-F238E27FC236}">
                <a16:creationId xmlns:a16="http://schemas.microsoft.com/office/drawing/2014/main" id="{BED662E4-2BE7-4817-9239-FD3BD0FD7BFE}"/>
              </a:ext>
            </a:extLst>
          </p:cNvPr>
          <p:cNvSpPr/>
          <p:nvPr/>
        </p:nvSpPr>
        <p:spPr>
          <a:xfrm>
            <a:off x="1388626" y="6204332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3" name="Google Shape;282;p13">
            <a:extLst>
              <a:ext uri="{FF2B5EF4-FFF2-40B4-BE49-F238E27FC236}">
                <a16:creationId xmlns:a16="http://schemas.microsoft.com/office/drawing/2014/main" id="{E60EEE26-1A76-4CD2-A436-DFA878706469}"/>
              </a:ext>
            </a:extLst>
          </p:cNvPr>
          <p:cNvSpPr/>
          <p:nvPr/>
        </p:nvSpPr>
        <p:spPr>
          <a:xfrm>
            <a:off x="1153250" y="6204332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4" name="Google Shape;283;p13">
            <a:extLst>
              <a:ext uri="{FF2B5EF4-FFF2-40B4-BE49-F238E27FC236}">
                <a16:creationId xmlns:a16="http://schemas.microsoft.com/office/drawing/2014/main" id="{3C6CBC85-A186-4E37-A8D2-4FF512001968}"/>
              </a:ext>
            </a:extLst>
          </p:cNvPr>
          <p:cNvSpPr/>
          <p:nvPr/>
        </p:nvSpPr>
        <p:spPr>
          <a:xfrm>
            <a:off x="917874" y="6204332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5" name="Google Shape;284;p13">
            <a:extLst>
              <a:ext uri="{FF2B5EF4-FFF2-40B4-BE49-F238E27FC236}">
                <a16:creationId xmlns:a16="http://schemas.microsoft.com/office/drawing/2014/main" id="{017EE596-9646-40F0-AEC3-4FF7273D35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8478" y="1726999"/>
            <a:ext cx="4458303" cy="2377202"/>
          </a:xfrm>
        </p:spPr>
        <p:txBody>
          <a:bodyPr anchor="ctr"/>
          <a:lstStyle>
            <a:lvl1pPr algn="r">
              <a:defRPr sz="5600"/>
            </a:lvl1pPr>
          </a:lstStyle>
          <a:p>
            <a:pPr lvl="0"/>
            <a:endParaRPr lang="ru-RU"/>
          </a:p>
        </p:txBody>
      </p:sp>
      <p:sp>
        <p:nvSpPr>
          <p:cNvPr id="16" name="Google Shape;285;p13">
            <a:extLst>
              <a:ext uri="{FF2B5EF4-FFF2-40B4-BE49-F238E27FC236}">
                <a16:creationId xmlns:a16="http://schemas.microsoft.com/office/drawing/2014/main" id="{8948B420-AD07-437C-B354-6F63596F353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868478" y="5029776"/>
            <a:ext cx="4458303" cy="717895"/>
          </a:xfrm>
        </p:spPr>
        <p:txBody>
          <a:bodyPr/>
          <a:lstStyle>
            <a:lvl1pPr algn="r">
              <a:buNone/>
              <a:defRPr sz="1800"/>
            </a:lvl1pPr>
          </a:lstStyle>
          <a:p>
            <a:pPr lvl="0"/>
            <a:endParaRPr lang="ru-RU"/>
          </a:p>
        </p:txBody>
      </p:sp>
      <p:sp>
        <p:nvSpPr>
          <p:cNvPr id="17" name="Google Shape;286;p13">
            <a:extLst>
              <a:ext uri="{FF2B5EF4-FFF2-40B4-BE49-F238E27FC236}">
                <a16:creationId xmlns:a16="http://schemas.microsoft.com/office/drawing/2014/main" id="{52E62081-1C9E-498B-92AB-8BEACD0F6AB7}"/>
              </a:ext>
            </a:extLst>
          </p:cNvPr>
          <p:cNvSpPr/>
          <p:nvPr/>
        </p:nvSpPr>
        <p:spPr>
          <a:xfrm rot="5400013">
            <a:off x="295374" y="5817189"/>
            <a:ext cx="700466" cy="361946"/>
          </a:xfrm>
          <a:custGeom>
            <a:avLst/>
            <a:gdLst>
              <a:gd name="f0" fmla="val w"/>
              <a:gd name="f1" fmla="val h"/>
              <a:gd name="f2" fmla="val 0"/>
              <a:gd name="f3" fmla="val 737329"/>
              <a:gd name="f4" fmla="val 381000"/>
              <a:gd name="f5" fmla="val 190500"/>
              <a:gd name="f6" fmla="val 194405"/>
              <a:gd name="f7" fmla="val 261938"/>
              <a:gd name="f8" fmla="val 737330"/>
              <a:gd name="f9" fmla="val 119063"/>
              <a:gd name="f10" fmla="*/ f0 1 737329"/>
              <a:gd name="f11" fmla="*/ f1 1 381000"/>
              <a:gd name="f12" fmla="val f2"/>
              <a:gd name="f13" fmla="val f3"/>
              <a:gd name="f14" fmla="val f4"/>
              <a:gd name="f15" fmla="+- f14 0 f12"/>
              <a:gd name="f16" fmla="+- f13 0 f12"/>
              <a:gd name="f17" fmla="*/ f16 1 737329"/>
              <a:gd name="f18" fmla="*/ f15 1 381000"/>
              <a:gd name="f19" fmla="*/ f12 1 f17"/>
              <a:gd name="f20" fmla="*/ f13 1 f17"/>
              <a:gd name="f21" fmla="*/ f12 1 f18"/>
              <a:gd name="f22" fmla="*/ f14 1 f18"/>
              <a:gd name="f23" fmla="*/ f19 f10 1"/>
              <a:gd name="f24" fmla="*/ f20 f10 1"/>
              <a:gd name="f25" fmla="*/ f22 f11 1"/>
              <a:gd name="f26" fmla="*/ f21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6" r="f24" b="f25"/>
            <a:pathLst>
              <a:path w="737329" h="381000">
                <a:moveTo>
                  <a:pt x="f2" y="f5"/>
                </a:moveTo>
                <a:lnTo>
                  <a:pt x="f6" y="f4"/>
                </a:lnTo>
                <a:lnTo>
                  <a:pt x="f6" y="f7"/>
                </a:lnTo>
                <a:lnTo>
                  <a:pt x="f8" y="f7"/>
                </a:lnTo>
                <a:lnTo>
                  <a:pt x="f8" y="f9"/>
                </a:lnTo>
                <a:lnTo>
                  <a:pt x="f6" y="f9"/>
                </a:lnTo>
                <a:lnTo>
                  <a:pt x="f6" y="f2"/>
                </a:lnTo>
                <a:close/>
              </a:path>
            </a:pathLst>
          </a:custGeom>
          <a:solidFill>
            <a:srgbClr val="B2B2B2"/>
          </a:solidFill>
          <a:ln w="38103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71054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8;p17">
            <a:extLst>
              <a:ext uri="{FF2B5EF4-FFF2-40B4-BE49-F238E27FC236}">
                <a16:creationId xmlns:a16="http://schemas.microsoft.com/office/drawing/2014/main" id="{BD3DBE29-01BD-4F1D-A4E4-21CD7E951E72}"/>
              </a:ext>
            </a:extLst>
          </p:cNvPr>
          <p:cNvSpPr/>
          <p:nvPr/>
        </p:nvSpPr>
        <p:spPr>
          <a:xfrm>
            <a:off x="532144" y="313968"/>
            <a:ext cx="11129967" cy="6234589"/>
          </a:xfrm>
          <a:custGeom>
            <a:avLst/>
            <a:gdLst>
              <a:gd name="f0" fmla="val w"/>
              <a:gd name="f1" fmla="val h"/>
              <a:gd name="f2" fmla="val 0"/>
              <a:gd name="f3" fmla="val 11715750"/>
              <a:gd name="f4" fmla="val 6562725"/>
              <a:gd name="f5" fmla="*/ f0 1 11715750"/>
              <a:gd name="f6" fmla="*/ f1 1 6562725"/>
              <a:gd name="f7" fmla="val f2"/>
              <a:gd name="f8" fmla="val f3"/>
              <a:gd name="f9" fmla="val f4"/>
              <a:gd name="f10" fmla="+- f9 0 f7"/>
              <a:gd name="f11" fmla="+- f8 0 f7"/>
              <a:gd name="f12" fmla="*/ f11 1 11715750"/>
              <a:gd name="f13" fmla="*/ f10 1 6562725"/>
              <a:gd name="f14" fmla="*/ f7 1 f12"/>
              <a:gd name="f15" fmla="*/ f8 1 f12"/>
              <a:gd name="f16" fmla="*/ f7 1 f13"/>
              <a:gd name="f17" fmla="*/ f9 1 f13"/>
              <a:gd name="f18" fmla="*/ f14 f5 1"/>
              <a:gd name="f19" fmla="*/ f15 f5 1"/>
              <a:gd name="f20" fmla="*/ f17 f6 1"/>
              <a:gd name="f21" fmla="*/ f16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21" r="f19" b="f20"/>
            <a:pathLst>
              <a:path w="11715750" h="6562725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close/>
              </a:path>
            </a:pathLst>
          </a:custGeom>
          <a:solidFill>
            <a:srgbClr val="FFFFFF"/>
          </a:solidFill>
          <a:ln w="38103" cap="flat">
            <a:solidFill>
              <a:srgbClr val="171717"/>
            </a:solidFill>
            <a:prstDash val="solid"/>
            <a:miter/>
          </a:ln>
          <a:effectLst>
            <a:outerShdw dir="16200000" algn="tl">
              <a:srgbClr val="000000">
                <a:alpha val="24710"/>
              </a:srgbClr>
            </a:outerShdw>
          </a:effectLst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" name="Google Shape;359;p17">
            <a:extLst>
              <a:ext uri="{FF2B5EF4-FFF2-40B4-BE49-F238E27FC236}">
                <a16:creationId xmlns:a16="http://schemas.microsoft.com/office/drawing/2014/main" id="{EE191127-8724-40EF-9F90-F3AB6277A55A}"/>
              </a:ext>
            </a:extLst>
          </p:cNvPr>
          <p:cNvSpPr/>
          <p:nvPr/>
        </p:nvSpPr>
        <p:spPr>
          <a:xfrm>
            <a:off x="529876" y="309442"/>
            <a:ext cx="11129967" cy="538398"/>
          </a:xfrm>
          <a:custGeom>
            <a:avLst/>
            <a:gdLst>
              <a:gd name="f0" fmla="val w"/>
              <a:gd name="f1" fmla="val h"/>
              <a:gd name="f2" fmla="val 0"/>
              <a:gd name="f3" fmla="val 11715750"/>
              <a:gd name="f4" fmla="val 566737"/>
              <a:gd name="f5" fmla="val 566738"/>
              <a:gd name="f6" fmla="*/ f0 1 11715750"/>
              <a:gd name="f7" fmla="*/ f1 1 566737"/>
              <a:gd name="f8" fmla="val f2"/>
              <a:gd name="f9" fmla="val f3"/>
              <a:gd name="f10" fmla="val f4"/>
              <a:gd name="f11" fmla="+- f10 0 f8"/>
              <a:gd name="f12" fmla="+- f9 0 f8"/>
              <a:gd name="f13" fmla="*/ f12 1 11715750"/>
              <a:gd name="f14" fmla="*/ f11 1 566737"/>
              <a:gd name="f15" fmla="*/ f8 1 f13"/>
              <a:gd name="f16" fmla="*/ f9 1 f13"/>
              <a:gd name="f17" fmla="*/ f8 1 f14"/>
              <a:gd name="f18" fmla="*/ f10 1 f14"/>
              <a:gd name="f19" fmla="*/ f15 f6 1"/>
              <a:gd name="f20" fmla="*/ f16 f6 1"/>
              <a:gd name="f21" fmla="*/ f18 f7 1"/>
              <a:gd name="f22" fmla="*/ f17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11715750" h="566737">
                <a:moveTo>
                  <a:pt x="f2" y="f2"/>
                </a:moveTo>
                <a:lnTo>
                  <a:pt x="f3" y="f2"/>
                </a:lnTo>
                <a:lnTo>
                  <a:pt x="f3" y="f5"/>
                </a:lnTo>
                <a:lnTo>
                  <a:pt x="f2" y="f5"/>
                </a:lnTo>
                <a:close/>
              </a:path>
            </a:pathLst>
          </a:custGeom>
          <a:solidFill>
            <a:srgbClr val="FFFFFF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4" name="Google Shape;360;p17">
            <a:extLst>
              <a:ext uri="{FF2B5EF4-FFF2-40B4-BE49-F238E27FC236}">
                <a16:creationId xmlns:a16="http://schemas.microsoft.com/office/drawing/2014/main" id="{8871827C-2E77-4233-BC4D-A2C43D8010C9}"/>
              </a:ext>
            </a:extLst>
          </p:cNvPr>
          <p:cNvSpPr/>
          <p:nvPr/>
        </p:nvSpPr>
        <p:spPr>
          <a:xfrm>
            <a:off x="794677" y="485967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*/ f0 1 200025"/>
              <a:gd name="f8" fmla="*/ f1 1 200025"/>
              <a:gd name="f9" fmla="val f2"/>
              <a:gd name="f10" fmla="val f3"/>
              <a:gd name="f11" fmla="+- f10 0 f9"/>
              <a:gd name="f12" fmla="*/ f11 1 200025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5"/>
                  <a:pt x="f5" y="f2"/>
                  <a:pt x="f4" y="f2"/>
                </a:cubicBezTo>
                <a:lnTo>
                  <a:pt x="f4" y="f2"/>
                </a:lnTo>
                <a:cubicBezTo>
                  <a:pt x="f6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B2B2B2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5" name="Google Shape;361;p17">
            <a:extLst>
              <a:ext uri="{FF2B5EF4-FFF2-40B4-BE49-F238E27FC236}">
                <a16:creationId xmlns:a16="http://schemas.microsoft.com/office/drawing/2014/main" id="{FCBA9CD0-DBA4-4FD6-ACB1-377061614F87}"/>
              </a:ext>
            </a:extLst>
          </p:cNvPr>
          <p:cNvSpPr/>
          <p:nvPr/>
        </p:nvSpPr>
        <p:spPr>
          <a:xfrm>
            <a:off x="1165841" y="485967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val 45053"/>
              <a:gd name="f8" fmla="val 154972"/>
              <a:gd name="f9" fmla="*/ f0 1 200025"/>
              <a:gd name="f10" fmla="*/ f1 1 200025"/>
              <a:gd name="f11" fmla="val f2"/>
              <a:gd name="f12" fmla="val f3"/>
              <a:gd name="f13" fmla="+- f12 0 f11"/>
              <a:gd name="f14" fmla="*/ f13 1 200025"/>
              <a:gd name="f15" fmla="*/ f11 1 f14"/>
              <a:gd name="f16" fmla="*/ f12 1 f14"/>
              <a:gd name="f17" fmla="*/ f15 f9 1"/>
              <a:gd name="f18" fmla="*/ f16 f9 1"/>
              <a:gd name="f19" fmla="*/ f16 f10 1"/>
              <a:gd name="f20" fmla="*/ f15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7"/>
                  <a:pt x="f5" y="f2"/>
                  <a:pt x="f4" y="f2"/>
                </a:cubicBezTo>
                <a:lnTo>
                  <a:pt x="f4" y="f2"/>
                </a:lnTo>
                <a:cubicBezTo>
                  <a:pt x="f8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D4AAA4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6" name="Google Shape;362;p17">
            <a:extLst>
              <a:ext uri="{FF2B5EF4-FFF2-40B4-BE49-F238E27FC236}">
                <a16:creationId xmlns:a16="http://schemas.microsoft.com/office/drawing/2014/main" id="{6D354F19-2EF0-49BC-A2C7-C05CCCD6E6C6}"/>
              </a:ext>
            </a:extLst>
          </p:cNvPr>
          <p:cNvSpPr/>
          <p:nvPr/>
        </p:nvSpPr>
        <p:spPr>
          <a:xfrm>
            <a:off x="1546067" y="485967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val 45053"/>
              <a:gd name="f8" fmla="val 154972"/>
              <a:gd name="f9" fmla="*/ f0 1 200025"/>
              <a:gd name="f10" fmla="*/ f1 1 200025"/>
              <a:gd name="f11" fmla="val f2"/>
              <a:gd name="f12" fmla="val f3"/>
              <a:gd name="f13" fmla="+- f12 0 f11"/>
              <a:gd name="f14" fmla="*/ f13 1 200025"/>
              <a:gd name="f15" fmla="*/ f11 1 f14"/>
              <a:gd name="f16" fmla="*/ f12 1 f14"/>
              <a:gd name="f17" fmla="*/ f15 f9 1"/>
              <a:gd name="f18" fmla="*/ f16 f9 1"/>
              <a:gd name="f19" fmla="*/ f16 f10 1"/>
              <a:gd name="f20" fmla="*/ f15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7"/>
                  <a:pt x="f5" y="f2"/>
                  <a:pt x="f4" y="f2"/>
                </a:cubicBezTo>
                <a:lnTo>
                  <a:pt x="f4" y="f2"/>
                </a:lnTo>
                <a:cubicBezTo>
                  <a:pt x="f8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B2B2B2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363;p17">
            <a:extLst>
              <a:ext uri="{FF2B5EF4-FFF2-40B4-BE49-F238E27FC236}">
                <a16:creationId xmlns:a16="http://schemas.microsoft.com/office/drawing/2014/main" id="{18FBB27B-2274-492A-9A50-F3B56039ADE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8020056" y="1882374"/>
            <a:ext cx="3295497" cy="606896"/>
          </a:xfr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endParaRPr lang="ru-RU"/>
          </a:p>
        </p:txBody>
      </p:sp>
      <p:sp>
        <p:nvSpPr>
          <p:cNvPr id="8" name="Google Shape;364;p17">
            <a:extLst>
              <a:ext uri="{FF2B5EF4-FFF2-40B4-BE49-F238E27FC236}">
                <a16:creationId xmlns:a16="http://schemas.microsoft.com/office/drawing/2014/main" id="{B8F6CB0D-90C6-4BFC-95C9-47DDE63FF19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8020056" y="4102757"/>
            <a:ext cx="3295497" cy="606896"/>
          </a:xfr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endParaRPr lang="ru-RU"/>
          </a:p>
        </p:txBody>
      </p:sp>
      <p:sp>
        <p:nvSpPr>
          <p:cNvPr id="9" name="Google Shape;365;p17">
            <a:extLst>
              <a:ext uri="{FF2B5EF4-FFF2-40B4-BE49-F238E27FC236}">
                <a16:creationId xmlns:a16="http://schemas.microsoft.com/office/drawing/2014/main" id="{4F1566C3-6C8A-4FA5-BEBC-D5AABA602E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5872" y="821972"/>
            <a:ext cx="9883502" cy="763496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10" name="Google Shape;366;p17">
            <a:extLst>
              <a:ext uri="{FF2B5EF4-FFF2-40B4-BE49-F238E27FC236}">
                <a16:creationId xmlns:a16="http://schemas.microsoft.com/office/drawing/2014/main" id="{AD20FD18-87DA-455D-BC36-E33FD390DAB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20046" y="2318378"/>
            <a:ext cx="3295497" cy="1553401"/>
          </a:xfrm>
        </p:spPr>
        <p:txBody>
          <a:bodyPr/>
          <a:lstStyle>
            <a:lvl1pPr indent="-317497">
              <a:lnSpc>
                <a:spcPct val="100000"/>
              </a:lnSpc>
              <a:buSzPts val="1400"/>
              <a:defRPr sz="1400"/>
            </a:lvl1pPr>
          </a:lstStyle>
          <a:p>
            <a:pPr lvl="0"/>
            <a:endParaRPr lang="ru-RU"/>
          </a:p>
        </p:txBody>
      </p:sp>
      <p:sp>
        <p:nvSpPr>
          <p:cNvPr id="11" name="Google Shape;367;p17">
            <a:extLst>
              <a:ext uri="{FF2B5EF4-FFF2-40B4-BE49-F238E27FC236}">
                <a16:creationId xmlns:a16="http://schemas.microsoft.com/office/drawing/2014/main" id="{399956F2-0DAD-4BF6-B12A-0967F3725BB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20046" y="4506702"/>
            <a:ext cx="3295497" cy="1553401"/>
          </a:xfrm>
        </p:spPr>
        <p:txBody>
          <a:bodyPr/>
          <a:lstStyle>
            <a:lvl1pPr indent="-317497">
              <a:lnSpc>
                <a:spcPct val="100000"/>
              </a:lnSpc>
              <a:buSzPts val="1400"/>
              <a:defRPr sz="1400"/>
            </a:lvl1pPr>
          </a:lstStyle>
          <a:p>
            <a:pPr lvl="0"/>
            <a:endParaRPr lang="ru-RU"/>
          </a:p>
        </p:txBody>
      </p:sp>
      <p:sp>
        <p:nvSpPr>
          <p:cNvPr id="12" name="Google Shape;368;p17">
            <a:extLst>
              <a:ext uri="{FF2B5EF4-FFF2-40B4-BE49-F238E27FC236}">
                <a16:creationId xmlns:a16="http://schemas.microsoft.com/office/drawing/2014/main" id="{60219192-FAE8-4151-87A8-DC329F78D4AE}"/>
              </a:ext>
            </a:extLst>
          </p:cNvPr>
          <p:cNvSpPr/>
          <p:nvPr/>
        </p:nvSpPr>
        <p:spPr>
          <a:xfrm rot="10800009" flipH="1">
            <a:off x="11994761" y="6638196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3" name="Google Shape;369;p17">
            <a:extLst>
              <a:ext uri="{FF2B5EF4-FFF2-40B4-BE49-F238E27FC236}">
                <a16:creationId xmlns:a16="http://schemas.microsoft.com/office/drawing/2014/main" id="{A64334F5-6ED6-416B-A59E-A9EB252CC12E}"/>
              </a:ext>
            </a:extLst>
          </p:cNvPr>
          <p:cNvSpPr/>
          <p:nvPr/>
        </p:nvSpPr>
        <p:spPr>
          <a:xfrm rot="10800009" flipH="1">
            <a:off x="11759385" y="6638196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4" name="Google Shape;370;p17">
            <a:extLst>
              <a:ext uri="{FF2B5EF4-FFF2-40B4-BE49-F238E27FC236}">
                <a16:creationId xmlns:a16="http://schemas.microsoft.com/office/drawing/2014/main" id="{3C4FED73-F70A-4BCC-ADE1-DF7A4AA485B7}"/>
              </a:ext>
            </a:extLst>
          </p:cNvPr>
          <p:cNvSpPr/>
          <p:nvPr/>
        </p:nvSpPr>
        <p:spPr>
          <a:xfrm rot="10800009" flipH="1">
            <a:off x="11533062" y="6638196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5" name="Google Shape;371;p17">
            <a:extLst>
              <a:ext uri="{FF2B5EF4-FFF2-40B4-BE49-F238E27FC236}">
                <a16:creationId xmlns:a16="http://schemas.microsoft.com/office/drawing/2014/main" id="{E2BEC518-E016-43E3-926A-FF00AD500F87}"/>
              </a:ext>
            </a:extLst>
          </p:cNvPr>
          <p:cNvSpPr/>
          <p:nvPr/>
        </p:nvSpPr>
        <p:spPr>
          <a:xfrm rot="10800009" flipH="1">
            <a:off x="11297686" y="6638196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6" name="Google Shape;372;p17">
            <a:extLst>
              <a:ext uri="{FF2B5EF4-FFF2-40B4-BE49-F238E27FC236}">
                <a16:creationId xmlns:a16="http://schemas.microsoft.com/office/drawing/2014/main" id="{D7C7E06F-FF99-415C-B3D2-A1F25BC74EA4}"/>
              </a:ext>
            </a:extLst>
          </p:cNvPr>
          <p:cNvSpPr/>
          <p:nvPr/>
        </p:nvSpPr>
        <p:spPr>
          <a:xfrm rot="10800009" flipH="1">
            <a:off x="11062311" y="6638196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7" name="Google Shape;373;p17">
            <a:extLst>
              <a:ext uri="{FF2B5EF4-FFF2-40B4-BE49-F238E27FC236}">
                <a16:creationId xmlns:a16="http://schemas.microsoft.com/office/drawing/2014/main" id="{751834BF-9206-42D5-9525-92F7129ABD4E}"/>
              </a:ext>
            </a:extLst>
          </p:cNvPr>
          <p:cNvSpPr/>
          <p:nvPr/>
        </p:nvSpPr>
        <p:spPr>
          <a:xfrm rot="10800009" flipH="1">
            <a:off x="10826935" y="6638196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8" name="Google Shape;374;p17">
            <a:extLst>
              <a:ext uri="{FF2B5EF4-FFF2-40B4-BE49-F238E27FC236}">
                <a16:creationId xmlns:a16="http://schemas.microsoft.com/office/drawing/2014/main" id="{917315E1-4BBE-476F-8945-9DC6C9515921}"/>
              </a:ext>
            </a:extLst>
          </p:cNvPr>
          <p:cNvSpPr/>
          <p:nvPr/>
        </p:nvSpPr>
        <p:spPr>
          <a:xfrm rot="10800009" flipH="1">
            <a:off x="11994761" y="639376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9" name="Google Shape;375;p17">
            <a:extLst>
              <a:ext uri="{FF2B5EF4-FFF2-40B4-BE49-F238E27FC236}">
                <a16:creationId xmlns:a16="http://schemas.microsoft.com/office/drawing/2014/main" id="{C123DA47-6A1C-4C0B-B277-78EC5CC59D57}"/>
              </a:ext>
            </a:extLst>
          </p:cNvPr>
          <p:cNvSpPr/>
          <p:nvPr/>
        </p:nvSpPr>
        <p:spPr>
          <a:xfrm rot="10800009" flipH="1">
            <a:off x="11994761" y="6149340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0" name="Google Shape;376;p17">
            <a:extLst>
              <a:ext uri="{FF2B5EF4-FFF2-40B4-BE49-F238E27FC236}">
                <a16:creationId xmlns:a16="http://schemas.microsoft.com/office/drawing/2014/main" id="{EBCF2AF4-DF23-438A-980F-C59C83476BE1}"/>
              </a:ext>
            </a:extLst>
          </p:cNvPr>
          <p:cNvSpPr/>
          <p:nvPr/>
        </p:nvSpPr>
        <p:spPr>
          <a:xfrm rot="10800009" flipH="1">
            <a:off x="11994761" y="5904912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90208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3;p19">
            <a:extLst>
              <a:ext uri="{FF2B5EF4-FFF2-40B4-BE49-F238E27FC236}">
                <a16:creationId xmlns:a16="http://schemas.microsoft.com/office/drawing/2014/main" id="{CAE96918-0C10-4B85-B793-06CB1FA25FDD}"/>
              </a:ext>
            </a:extLst>
          </p:cNvPr>
          <p:cNvSpPr/>
          <p:nvPr/>
        </p:nvSpPr>
        <p:spPr>
          <a:xfrm>
            <a:off x="677204" y="409779"/>
            <a:ext cx="5431252" cy="5895091"/>
          </a:xfrm>
          <a:custGeom>
            <a:avLst/>
            <a:gdLst>
              <a:gd name="f0" fmla="val w"/>
              <a:gd name="f1" fmla="val h"/>
              <a:gd name="f2" fmla="val 0"/>
              <a:gd name="f3" fmla="val 4362450"/>
              <a:gd name="f4" fmla="val 4943475"/>
              <a:gd name="f5" fmla="*/ f0 1 4362450"/>
              <a:gd name="f6" fmla="*/ f1 1 4943475"/>
              <a:gd name="f7" fmla="val f2"/>
              <a:gd name="f8" fmla="val f3"/>
              <a:gd name="f9" fmla="val f4"/>
              <a:gd name="f10" fmla="+- f9 0 f7"/>
              <a:gd name="f11" fmla="+- f8 0 f7"/>
              <a:gd name="f12" fmla="*/ f11 1 4362450"/>
              <a:gd name="f13" fmla="*/ f10 1 4943475"/>
              <a:gd name="f14" fmla="*/ f7 1 f12"/>
              <a:gd name="f15" fmla="*/ f8 1 f12"/>
              <a:gd name="f16" fmla="*/ f7 1 f13"/>
              <a:gd name="f17" fmla="*/ f9 1 f13"/>
              <a:gd name="f18" fmla="*/ f14 f5 1"/>
              <a:gd name="f19" fmla="*/ f15 f5 1"/>
              <a:gd name="f20" fmla="*/ f17 f6 1"/>
              <a:gd name="f21" fmla="*/ f16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21" r="f19" b="f20"/>
            <a:pathLst>
              <a:path w="4362450" h="4943475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close/>
              </a:path>
            </a:pathLst>
          </a:custGeom>
          <a:solidFill>
            <a:srgbClr val="171717"/>
          </a:solidFill>
          <a:ln w="38103" cap="flat">
            <a:solidFill>
              <a:srgbClr val="171717"/>
            </a:solidFill>
            <a:prstDash val="solid"/>
            <a:miter/>
          </a:ln>
          <a:effectLst>
            <a:outerShdw dir="16200000" algn="tl">
              <a:srgbClr val="000000">
                <a:alpha val="24710"/>
              </a:srgbClr>
            </a:outerShdw>
          </a:effectLst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" name="Google Shape;404;p19">
            <a:extLst>
              <a:ext uri="{FF2B5EF4-FFF2-40B4-BE49-F238E27FC236}">
                <a16:creationId xmlns:a16="http://schemas.microsoft.com/office/drawing/2014/main" id="{D287F3F9-ADF1-44E8-AB7D-2FEA444D7433}"/>
              </a:ext>
            </a:extLst>
          </p:cNvPr>
          <p:cNvSpPr/>
          <p:nvPr/>
        </p:nvSpPr>
        <p:spPr>
          <a:xfrm>
            <a:off x="530992" y="313977"/>
            <a:ext cx="5477109" cy="5775194"/>
          </a:xfrm>
          <a:custGeom>
            <a:avLst/>
            <a:gdLst>
              <a:gd name="f0" fmla="val w"/>
              <a:gd name="f1" fmla="val h"/>
              <a:gd name="f2" fmla="val 0"/>
              <a:gd name="f3" fmla="val 11715750"/>
              <a:gd name="f4" fmla="val 6562725"/>
              <a:gd name="f5" fmla="*/ f0 1 11715750"/>
              <a:gd name="f6" fmla="*/ f1 1 6562725"/>
              <a:gd name="f7" fmla="val f2"/>
              <a:gd name="f8" fmla="val f3"/>
              <a:gd name="f9" fmla="val f4"/>
              <a:gd name="f10" fmla="+- f9 0 f7"/>
              <a:gd name="f11" fmla="+- f8 0 f7"/>
              <a:gd name="f12" fmla="*/ f11 1 11715750"/>
              <a:gd name="f13" fmla="*/ f10 1 6562725"/>
              <a:gd name="f14" fmla="*/ f7 1 f12"/>
              <a:gd name="f15" fmla="*/ f8 1 f12"/>
              <a:gd name="f16" fmla="*/ f7 1 f13"/>
              <a:gd name="f17" fmla="*/ f9 1 f13"/>
              <a:gd name="f18" fmla="*/ f14 f5 1"/>
              <a:gd name="f19" fmla="*/ f15 f5 1"/>
              <a:gd name="f20" fmla="*/ f17 f6 1"/>
              <a:gd name="f21" fmla="*/ f16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21" r="f19" b="f20"/>
            <a:pathLst>
              <a:path w="11715750" h="6562725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close/>
              </a:path>
            </a:pathLst>
          </a:custGeom>
          <a:solidFill>
            <a:srgbClr val="FFFFFF"/>
          </a:solidFill>
          <a:ln w="38103" cap="flat">
            <a:solidFill>
              <a:srgbClr val="171717"/>
            </a:solidFill>
            <a:prstDash val="solid"/>
            <a:miter/>
          </a:ln>
          <a:effectLst>
            <a:outerShdw dir="16200000" algn="tl">
              <a:srgbClr val="000000">
                <a:alpha val="24710"/>
              </a:srgbClr>
            </a:outerShdw>
          </a:effectLst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4" name="Google Shape;405;p19">
            <a:extLst>
              <a:ext uri="{FF2B5EF4-FFF2-40B4-BE49-F238E27FC236}">
                <a16:creationId xmlns:a16="http://schemas.microsoft.com/office/drawing/2014/main" id="{43D827C6-4F26-4E61-874D-3A5A4EF683BF}"/>
              </a:ext>
            </a:extLst>
          </p:cNvPr>
          <p:cNvSpPr/>
          <p:nvPr/>
        </p:nvSpPr>
        <p:spPr>
          <a:xfrm>
            <a:off x="529876" y="309451"/>
            <a:ext cx="5477109" cy="538398"/>
          </a:xfrm>
          <a:custGeom>
            <a:avLst/>
            <a:gdLst>
              <a:gd name="f0" fmla="val w"/>
              <a:gd name="f1" fmla="val h"/>
              <a:gd name="f2" fmla="val 0"/>
              <a:gd name="f3" fmla="val 11715750"/>
              <a:gd name="f4" fmla="val 566737"/>
              <a:gd name="f5" fmla="val 566738"/>
              <a:gd name="f6" fmla="*/ f0 1 11715750"/>
              <a:gd name="f7" fmla="*/ f1 1 566737"/>
              <a:gd name="f8" fmla="val f2"/>
              <a:gd name="f9" fmla="val f3"/>
              <a:gd name="f10" fmla="val f4"/>
              <a:gd name="f11" fmla="+- f10 0 f8"/>
              <a:gd name="f12" fmla="+- f9 0 f8"/>
              <a:gd name="f13" fmla="*/ f12 1 11715750"/>
              <a:gd name="f14" fmla="*/ f11 1 566737"/>
              <a:gd name="f15" fmla="*/ f8 1 f13"/>
              <a:gd name="f16" fmla="*/ f9 1 f13"/>
              <a:gd name="f17" fmla="*/ f8 1 f14"/>
              <a:gd name="f18" fmla="*/ f10 1 f14"/>
              <a:gd name="f19" fmla="*/ f15 f6 1"/>
              <a:gd name="f20" fmla="*/ f16 f6 1"/>
              <a:gd name="f21" fmla="*/ f18 f7 1"/>
              <a:gd name="f22" fmla="*/ f17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11715750" h="566737">
                <a:moveTo>
                  <a:pt x="f2" y="f2"/>
                </a:moveTo>
                <a:lnTo>
                  <a:pt x="f3" y="f2"/>
                </a:lnTo>
                <a:lnTo>
                  <a:pt x="f3" y="f5"/>
                </a:lnTo>
                <a:lnTo>
                  <a:pt x="f2" y="f5"/>
                </a:lnTo>
                <a:close/>
              </a:path>
            </a:pathLst>
          </a:custGeom>
          <a:solidFill>
            <a:srgbClr val="FFFFFF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5" name="Google Shape;406;p19">
            <a:extLst>
              <a:ext uri="{FF2B5EF4-FFF2-40B4-BE49-F238E27FC236}">
                <a16:creationId xmlns:a16="http://schemas.microsoft.com/office/drawing/2014/main" id="{D34471C0-A104-4360-9874-A5571F6111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7418" y="974375"/>
            <a:ext cx="4343400" cy="763496"/>
          </a:xfrm>
        </p:spPr>
        <p:txBody>
          <a:bodyPr/>
          <a:lstStyle>
            <a:lvl1pPr algn="r">
              <a:defRPr/>
            </a:lvl1pPr>
          </a:lstStyle>
          <a:p>
            <a:pPr lvl="0"/>
            <a:endParaRPr lang="ru-RU"/>
          </a:p>
        </p:txBody>
      </p:sp>
      <p:sp>
        <p:nvSpPr>
          <p:cNvPr id="6" name="Google Shape;407;p19">
            <a:extLst>
              <a:ext uri="{FF2B5EF4-FFF2-40B4-BE49-F238E27FC236}">
                <a16:creationId xmlns:a16="http://schemas.microsoft.com/office/drawing/2014/main" id="{2B6F9DCB-A39B-4326-964C-7F5F7A3B90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57300" y="2097697"/>
            <a:ext cx="4343400" cy="3565803"/>
          </a:xfrm>
        </p:spPr>
        <p:txBody>
          <a:bodyPr/>
          <a:lstStyle>
            <a:lvl1pPr indent="-361946" algn="r">
              <a:buSzPts val="2100"/>
              <a:defRPr sz="2100"/>
            </a:lvl1pPr>
          </a:lstStyle>
          <a:p>
            <a:pPr lvl="0"/>
            <a:endParaRPr lang="ru-RU"/>
          </a:p>
        </p:txBody>
      </p:sp>
      <p:sp>
        <p:nvSpPr>
          <p:cNvPr id="7" name="Google Shape;408;p19">
            <a:extLst>
              <a:ext uri="{FF2B5EF4-FFF2-40B4-BE49-F238E27FC236}">
                <a16:creationId xmlns:a16="http://schemas.microsoft.com/office/drawing/2014/main" id="{9DAAE1EC-07BC-40C2-A6D7-CA9831A566C7}"/>
              </a:ext>
            </a:extLst>
          </p:cNvPr>
          <p:cNvSpPr/>
          <p:nvPr/>
        </p:nvSpPr>
        <p:spPr>
          <a:xfrm>
            <a:off x="706675" y="1125278"/>
            <a:ext cx="375068" cy="375068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96583"/>
              <a:gd name="f5" fmla="val 298228"/>
              <a:gd name="f6" fmla="val 197453"/>
              <a:gd name="f7" fmla="val 100775"/>
              <a:gd name="f8" fmla="val 96679"/>
              <a:gd name="f9" fmla="val 100870"/>
              <a:gd name="f10" fmla="val 197358"/>
              <a:gd name="f11" fmla="val 298133"/>
              <a:gd name="f12" fmla="val 293942"/>
              <a:gd name="f13" fmla="val 294037"/>
              <a:gd name="f14" fmla="*/ f0 1 394811"/>
              <a:gd name="f15" fmla="*/ f1 1 394811"/>
              <a:gd name="f16" fmla="val f2"/>
              <a:gd name="f17" fmla="val f3"/>
              <a:gd name="f18" fmla="+- f17 0 f16"/>
              <a:gd name="f19" fmla="*/ f18 1 394811"/>
              <a:gd name="f20" fmla="*/ f16 1 f19"/>
              <a:gd name="f21" fmla="*/ f17 1 f19"/>
              <a:gd name="f22" fmla="*/ f20 f14 1"/>
              <a:gd name="f23" fmla="*/ f21 f14 1"/>
              <a:gd name="f24" fmla="*/ f21 f15 1"/>
              <a:gd name="f25" fmla="*/ f2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394811" h="394811">
                <a:moveTo>
                  <a:pt x="f3" y="f4"/>
                </a:moveTo>
                <a:lnTo>
                  <a:pt x="f5" y="f2"/>
                </a:lnTo>
                <a:lnTo>
                  <a:pt x="f6" y="f7"/>
                </a:lnTo>
                <a:lnTo>
                  <a:pt x="f8" y="f2"/>
                </a:lnTo>
                <a:lnTo>
                  <a:pt x="f2" y="f4"/>
                </a:lnTo>
                <a:lnTo>
                  <a:pt x="f9" y="f10"/>
                </a:lnTo>
                <a:lnTo>
                  <a:pt x="f2" y="f11"/>
                </a:lnTo>
                <a:lnTo>
                  <a:pt x="f8" y="f3"/>
                </a:lnTo>
                <a:lnTo>
                  <a:pt x="f6" y="f12"/>
                </a:lnTo>
                <a:lnTo>
                  <a:pt x="f5" y="f3"/>
                </a:lnTo>
                <a:lnTo>
                  <a:pt x="f3" y="f11"/>
                </a:lnTo>
                <a:lnTo>
                  <a:pt x="f13" y="f10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8" name="Google Shape;409;p19">
            <a:extLst>
              <a:ext uri="{FF2B5EF4-FFF2-40B4-BE49-F238E27FC236}">
                <a16:creationId xmlns:a16="http://schemas.microsoft.com/office/drawing/2014/main" id="{A762FC04-A1D8-4A9B-80C1-A35A4B98FE07}"/>
              </a:ext>
            </a:extLst>
          </p:cNvPr>
          <p:cNvSpPr/>
          <p:nvPr/>
        </p:nvSpPr>
        <p:spPr>
          <a:xfrm>
            <a:off x="794677" y="485967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*/ f0 1 200025"/>
              <a:gd name="f8" fmla="*/ f1 1 200025"/>
              <a:gd name="f9" fmla="val f2"/>
              <a:gd name="f10" fmla="val f3"/>
              <a:gd name="f11" fmla="+- f10 0 f9"/>
              <a:gd name="f12" fmla="*/ f11 1 200025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5"/>
                  <a:pt x="f5" y="f2"/>
                  <a:pt x="f4" y="f2"/>
                </a:cubicBezTo>
                <a:lnTo>
                  <a:pt x="f4" y="f2"/>
                </a:lnTo>
                <a:cubicBezTo>
                  <a:pt x="f6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B2B2B2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9" name="Google Shape;410;p19">
            <a:extLst>
              <a:ext uri="{FF2B5EF4-FFF2-40B4-BE49-F238E27FC236}">
                <a16:creationId xmlns:a16="http://schemas.microsoft.com/office/drawing/2014/main" id="{D9AE05AA-5969-4202-A74A-175822BD85E8}"/>
              </a:ext>
            </a:extLst>
          </p:cNvPr>
          <p:cNvSpPr/>
          <p:nvPr/>
        </p:nvSpPr>
        <p:spPr>
          <a:xfrm>
            <a:off x="1165841" y="485967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val 45053"/>
              <a:gd name="f8" fmla="val 154972"/>
              <a:gd name="f9" fmla="*/ f0 1 200025"/>
              <a:gd name="f10" fmla="*/ f1 1 200025"/>
              <a:gd name="f11" fmla="val f2"/>
              <a:gd name="f12" fmla="val f3"/>
              <a:gd name="f13" fmla="+- f12 0 f11"/>
              <a:gd name="f14" fmla="*/ f13 1 200025"/>
              <a:gd name="f15" fmla="*/ f11 1 f14"/>
              <a:gd name="f16" fmla="*/ f12 1 f14"/>
              <a:gd name="f17" fmla="*/ f15 f9 1"/>
              <a:gd name="f18" fmla="*/ f16 f9 1"/>
              <a:gd name="f19" fmla="*/ f16 f10 1"/>
              <a:gd name="f20" fmla="*/ f15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7"/>
                  <a:pt x="f5" y="f2"/>
                  <a:pt x="f4" y="f2"/>
                </a:cubicBezTo>
                <a:lnTo>
                  <a:pt x="f4" y="f2"/>
                </a:lnTo>
                <a:cubicBezTo>
                  <a:pt x="f8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D4AAA4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0" name="Google Shape;411;p19">
            <a:extLst>
              <a:ext uri="{FF2B5EF4-FFF2-40B4-BE49-F238E27FC236}">
                <a16:creationId xmlns:a16="http://schemas.microsoft.com/office/drawing/2014/main" id="{8D1F9C61-C3B1-4829-BD2D-523F1B3FEE6E}"/>
              </a:ext>
            </a:extLst>
          </p:cNvPr>
          <p:cNvSpPr/>
          <p:nvPr/>
        </p:nvSpPr>
        <p:spPr>
          <a:xfrm>
            <a:off x="1546067" y="485967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val 45053"/>
              <a:gd name="f8" fmla="val 154972"/>
              <a:gd name="f9" fmla="*/ f0 1 200025"/>
              <a:gd name="f10" fmla="*/ f1 1 200025"/>
              <a:gd name="f11" fmla="val f2"/>
              <a:gd name="f12" fmla="val f3"/>
              <a:gd name="f13" fmla="+- f12 0 f11"/>
              <a:gd name="f14" fmla="*/ f13 1 200025"/>
              <a:gd name="f15" fmla="*/ f11 1 f14"/>
              <a:gd name="f16" fmla="*/ f12 1 f14"/>
              <a:gd name="f17" fmla="*/ f15 f9 1"/>
              <a:gd name="f18" fmla="*/ f16 f9 1"/>
              <a:gd name="f19" fmla="*/ f16 f10 1"/>
              <a:gd name="f20" fmla="*/ f15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7"/>
                  <a:pt x="f5" y="f2"/>
                  <a:pt x="f4" y="f2"/>
                </a:cubicBezTo>
                <a:lnTo>
                  <a:pt x="f4" y="f2"/>
                </a:lnTo>
                <a:cubicBezTo>
                  <a:pt x="f8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B2B2B2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1" name="Google Shape;412;p19">
            <a:extLst>
              <a:ext uri="{FF2B5EF4-FFF2-40B4-BE49-F238E27FC236}">
                <a16:creationId xmlns:a16="http://schemas.microsoft.com/office/drawing/2014/main" id="{94E43D25-C466-41D8-A9F4-AC006386DDD4}"/>
              </a:ext>
            </a:extLst>
          </p:cNvPr>
          <p:cNvSpPr/>
          <p:nvPr/>
        </p:nvSpPr>
        <p:spPr>
          <a:xfrm>
            <a:off x="706675" y="1666960"/>
            <a:ext cx="375068" cy="375068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96583"/>
              <a:gd name="f5" fmla="val 298228"/>
              <a:gd name="f6" fmla="val 197453"/>
              <a:gd name="f7" fmla="val 100775"/>
              <a:gd name="f8" fmla="val 96679"/>
              <a:gd name="f9" fmla="val 100870"/>
              <a:gd name="f10" fmla="val 197358"/>
              <a:gd name="f11" fmla="val 298133"/>
              <a:gd name="f12" fmla="val 293942"/>
              <a:gd name="f13" fmla="val 294037"/>
              <a:gd name="f14" fmla="*/ f0 1 394811"/>
              <a:gd name="f15" fmla="*/ f1 1 394811"/>
              <a:gd name="f16" fmla="val f2"/>
              <a:gd name="f17" fmla="val f3"/>
              <a:gd name="f18" fmla="+- f17 0 f16"/>
              <a:gd name="f19" fmla="*/ f18 1 394811"/>
              <a:gd name="f20" fmla="*/ f16 1 f19"/>
              <a:gd name="f21" fmla="*/ f17 1 f19"/>
              <a:gd name="f22" fmla="*/ f20 f14 1"/>
              <a:gd name="f23" fmla="*/ f21 f14 1"/>
              <a:gd name="f24" fmla="*/ f21 f15 1"/>
              <a:gd name="f25" fmla="*/ f2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394811" h="394811">
                <a:moveTo>
                  <a:pt x="f3" y="f4"/>
                </a:moveTo>
                <a:lnTo>
                  <a:pt x="f5" y="f2"/>
                </a:lnTo>
                <a:lnTo>
                  <a:pt x="f6" y="f7"/>
                </a:lnTo>
                <a:lnTo>
                  <a:pt x="f8" y="f2"/>
                </a:lnTo>
                <a:lnTo>
                  <a:pt x="f2" y="f4"/>
                </a:lnTo>
                <a:lnTo>
                  <a:pt x="f9" y="f10"/>
                </a:lnTo>
                <a:lnTo>
                  <a:pt x="f2" y="f11"/>
                </a:lnTo>
                <a:lnTo>
                  <a:pt x="f8" y="f3"/>
                </a:lnTo>
                <a:lnTo>
                  <a:pt x="f6" y="f12"/>
                </a:lnTo>
                <a:lnTo>
                  <a:pt x="f5" y="f3"/>
                </a:lnTo>
                <a:lnTo>
                  <a:pt x="f3" y="f11"/>
                </a:lnTo>
                <a:lnTo>
                  <a:pt x="f13" y="f10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2" name="Google Shape;413;p19">
            <a:extLst>
              <a:ext uri="{FF2B5EF4-FFF2-40B4-BE49-F238E27FC236}">
                <a16:creationId xmlns:a16="http://schemas.microsoft.com/office/drawing/2014/main" id="{ADBE45D3-6E54-48CB-9FFB-F9502CD7C915}"/>
              </a:ext>
            </a:extLst>
          </p:cNvPr>
          <p:cNvSpPr/>
          <p:nvPr/>
        </p:nvSpPr>
        <p:spPr>
          <a:xfrm>
            <a:off x="706675" y="2208632"/>
            <a:ext cx="375068" cy="375068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96583"/>
              <a:gd name="f5" fmla="val 298228"/>
              <a:gd name="f6" fmla="val 197453"/>
              <a:gd name="f7" fmla="val 100775"/>
              <a:gd name="f8" fmla="val 96679"/>
              <a:gd name="f9" fmla="val 100870"/>
              <a:gd name="f10" fmla="val 197358"/>
              <a:gd name="f11" fmla="val 298133"/>
              <a:gd name="f12" fmla="val 293942"/>
              <a:gd name="f13" fmla="val 294037"/>
              <a:gd name="f14" fmla="*/ f0 1 394811"/>
              <a:gd name="f15" fmla="*/ f1 1 394811"/>
              <a:gd name="f16" fmla="val f2"/>
              <a:gd name="f17" fmla="val f3"/>
              <a:gd name="f18" fmla="+- f17 0 f16"/>
              <a:gd name="f19" fmla="*/ f18 1 394811"/>
              <a:gd name="f20" fmla="*/ f16 1 f19"/>
              <a:gd name="f21" fmla="*/ f17 1 f19"/>
              <a:gd name="f22" fmla="*/ f20 f14 1"/>
              <a:gd name="f23" fmla="*/ f21 f14 1"/>
              <a:gd name="f24" fmla="*/ f21 f15 1"/>
              <a:gd name="f25" fmla="*/ f2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394811" h="394811">
                <a:moveTo>
                  <a:pt x="f3" y="f4"/>
                </a:moveTo>
                <a:lnTo>
                  <a:pt x="f5" y="f2"/>
                </a:lnTo>
                <a:lnTo>
                  <a:pt x="f6" y="f7"/>
                </a:lnTo>
                <a:lnTo>
                  <a:pt x="f8" y="f2"/>
                </a:lnTo>
                <a:lnTo>
                  <a:pt x="f2" y="f4"/>
                </a:lnTo>
                <a:lnTo>
                  <a:pt x="f9" y="f10"/>
                </a:lnTo>
                <a:lnTo>
                  <a:pt x="f2" y="f11"/>
                </a:lnTo>
                <a:lnTo>
                  <a:pt x="f8" y="f3"/>
                </a:lnTo>
                <a:lnTo>
                  <a:pt x="f6" y="f12"/>
                </a:lnTo>
                <a:lnTo>
                  <a:pt x="f5" y="f3"/>
                </a:lnTo>
                <a:lnTo>
                  <a:pt x="f3" y="f11"/>
                </a:lnTo>
                <a:lnTo>
                  <a:pt x="f13" y="f10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3" name="Google Shape;414;p19">
            <a:extLst>
              <a:ext uri="{FF2B5EF4-FFF2-40B4-BE49-F238E27FC236}">
                <a16:creationId xmlns:a16="http://schemas.microsoft.com/office/drawing/2014/main" id="{3E9338B6-747B-47C6-B384-D95AEB1ECED2}"/>
              </a:ext>
            </a:extLst>
          </p:cNvPr>
          <p:cNvSpPr/>
          <p:nvPr/>
        </p:nvSpPr>
        <p:spPr>
          <a:xfrm>
            <a:off x="11893436" y="180411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4" name="Google Shape;415;p19">
            <a:extLst>
              <a:ext uri="{FF2B5EF4-FFF2-40B4-BE49-F238E27FC236}">
                <a16:creationId xmlns:a16="http://schemas.microsoft.com/office/drawing/2014/main" id="{19200C28-A16A-4776-A0B2-1A3D134E2CC6}"/>
              </a:ext>
            </a:extLst>
          </p:cNvPr>
          <p:cNvSpPr/>
          <p:nvPr/>
        </p:nvSpPr>
        <p:spPr>
          <a:xfrm>
            <a:off x="11658060" y="180411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5" name="Google Shape;416;p19">
            <a:extLst>
              <a:ext uri="{FF2B5EF4-FFF2-40B4-BE49-F238E27FC236}">
                <a16:creationId xmlns:a16="http://schemas.microsoft.com/office/drawing/2014/main" id="{84A0935A-6F34-483B-8755-79040F1D3321}"/>
              </a:ext>
            </a:extLst>
          </p:cNvPr>
          <p:cNvSpPr/>
          <p:nvPr/>
        </p:nvSpPr>
        <p:spPr>
          <a:xfrm>
            <a:off x="11431737" y="180411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6" name="Google Shape;417;p19">
            <a:extLst>
              <a:ext uri="{FF2B5EF4-FFF2-40B4-BE49-F238E27FC236}">
                <a16:creationId xmlns:a16="http://schemas.microsoft.com/office/drawing/2014/main" id="{8731AF53-201A-4689-B1EF-B9ACDCF733C4}"/>
              </a:ext>
            </a:extLst>
          </p:cNvPr>
          <p:cNvSpPr/>
          <p:nvPr/>
        </p:nvSpPr>
        <p:spPr>
          <a:xfrm>
            <a:off x="11196361" y="180411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7" name="Google Shape;418;p19">
            <a:extLst>
              <a:ext uri="{FF2B5EF4-FFF2-40B4-BE49-F238E27FC236}">
                <a16:creationId xmlns:a16="http://schemas.microsoft.com/office/drawing/2014/main" id="{B5EB9DBD-73DE-4F6B-BF9A-99A2DA300E98}"/>
              </a:ext>
            </a:extLst>
          </p:cNvPr>
          <p:cNvSpPr/>
          <p:nvPr/>
        </p:nvSpPr>
        <p:spPr>
          <a:xfrm>
            <a:off x="10960985" y="180411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8" name="Google Shape;419;p19">
            <a:extLst>
              <a:ext uri="{FF2B5EF4-FFF2-40B4-BE49-F238E27FC236}">
                <a16:creationId xmlns:a16="http://schemas.microsoft.com/office/drawing/2014/main" id="{4B73F15D-911A-4817-A1FF-BFAA9C5B2195}"/>
              </a:ext>
            </a:extLst>
          </p:cNvPr>
          <p:cNvSpPr/>
          <p:nvPr/>
        </p:nvSpPr>
        <p:spPr>
          <a:xfrm>
            <a:off x="10725610" y="180411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9" name="Google Shape;420;p19">
            <a:extLst>
              <a:ext uri="{FF2B5EF4-FFF2-40B4-BE49-F238E27FC236}">
                <a16:creationId xmlns:a16="http://schemas.microsoft.com/office/drawing/2014/main" id="{6E2242C1-4F1A-499C-A8FA-CF3149775ADD}"/>
              </a:ext>
            </a:extLst>
          </p:cNvPr>
          <p:cNvSpPr/>
          <p:nvPr/>
        </p:nvSpPr>
        <p:spPr>
          <a:xfrm>
            <a:off x="11893436" y="424839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0" name="Google Shape;421;p19">
            <a:extLst>
              <a:ext uri="{FF2B5EF4-FFF2-40B4-BE49-F238E27FC236}">
                <a16:creationId xmlns:a16="http://schemas.microsoft.com/office/drawing/2014/main" id="{71374D7B-37D2-48C2-BF6D-04A06EBCF85E}"/>
              </a:ext>
            </a:extLst>
          </p:cNvPr>
          <p:cNvSpPr/>
          <p:nvPr/>
        </p:nvSpPr>
        <p:spPr>
          <a:xfrm>
            <a:off x="11893436" y="669267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1" name="Google Shape;422;p19">
            <a:extLst>
              <a:ext uri="{FF2B5EF4-FFF2-40B4-BE49-F238E27FC236}">
                <a16:creationId xmlns:a16="http://schemas.microsoft.com/office/drawing/2014/main" id="{739202AD-90C7-4825-8AB5-34A2D01378AC}"/>
              </a:ext>
            </a:extLst>
          </p:cNvPr>
          <p:cNvSpPr/>
          <p:nvPr/>
        </p:nvSpPr>
        <p:spPr>
          <a:xfrm>
            <a:off x="11893436" y="913695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2" name="Google Shape;423;p19">
            <a:extLst>
              <a:ext uri="{FF2B5EF4-FFF2-40B4-BE49-F238E27FC236}">
                <a16:creationId xmlns:a16="http://schemas.microsoft.com/office/drawing/2014/main" id="{0EF58E79-8600-488E-9444-5A919EEABF03}"/>
              </a:ext>
            </a:extLst>
          </p:cNvPr>
          <p:cNvSpPr/>
          <p:nvPr/>
        </p:nvSpPr>
        <p:spPr>
          <a:xfrm>
            <a:off x="11961302" y="5868664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3" name="Google Shape;424;p19">
            <a:extLst>
              <a:ext uri="{FF2B5EF4-FFF2-40B4-BE49-F238E27FC236}">
                <a16:creationId xmlns:a16="http://schemas.microsoft.com/office/drawing/2014/main" id="{C61F4E42-F879-4B73-9CBC-B7789A07D079}"/>
              </a:ext>
            </a:extLst>
          </p:cNvPr>
          <p:cNvSpPr/>
          <p:nvPr/>
        </p:nvSpPr>
        <p:spPr>
          <a:xfrm>
            <a:off x="11961302" y="6113093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4" name="Google Shape;425;p19">
            <a:extLst>
              <a:ext uri="{FF2B5EF4-FFF2-40B4-BE49-F238E27FC236}">
                <a16:creationId xmlns:a16="http://schemas.microsoft.com/office/drawing/2014/main" id="{6DB35675-A05A-456F-B1B4-5E97E3323BDF}"/>
              </a:ext>
            </a:extLst>
          </p:cNvPr>
          <p:cNvSpPr/>
          <p:nvPr/>
        </p:nvSpPr>
        <p:spPr>
          <a:xfrm>
            <a:off x="11961302" y="6357521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5" name="Google Shape;426;p19">
            <a:extLst>
              <a:ext uri="{FF2B5EF4-FFF2-40B4-BE49-F238E27FC236}">
                <a16:creationId xmlns:a16="http://schemas.microsoft.com/office/drawing/2014/main" id="{885184D9-160D-4E5F-82AC-21A1F7BD957A}"/>
              </a:ext>
            </a:extLst>
          </p:cNvPr>
          <p:cNvSpPr/>
          <p:nvPr/>
        </p:nvSpPr>
        <p:spPr>
          <a:xfrm>
            <a:off x="11961302" y="6601949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6" name="Google Shape;427;p19">
            <a:extLst>
              <a:ext uri="{FF2B5EF4-FFF2-40B4-BE49-F238E27FC236}">
                <a16:creationId xmlns:a16="http://schemas.microsoft.com/office/drawing/2014/main" id="{20BF78A9-6997-484C-8369-66F9B2EFDDB0}"/>
              </a:ext>
            </a:extLst>
          </p:cNvPr>
          <p:cNvSpPr/>
          <p:nvPr/>
        </p:nvSpPr>
        <p:spPr>
          <a:xfrm>
            <a:off x="10323063" y="469699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FFFFF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7" name="Google Shape;428;p19">
            <a:extLst>
              <a:ext uri="{FF2B5EF4-FFF2-40B4-BE49-F238E27FC236}">
                <a16:creationId xmlns:a16="http://schemas.microsoft.com/office/drawing/2014/main" id="{5FF20741-3B83-4F07-B42A-827AE8768E73}"/>
              </a:ext>
            </a:extLst>
          </p:cNvPr>
          <p:cNvSpPr/>
          <p:nvPr/>
        </p:nvSpPr>
        <p:spPr>
          <a:xfrm>
            <a:off x="10807385" y="469699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FFFFF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8" name="Google Shape;429;p19">
            <a:extLst>
              <a:ext uri="{FF2B5EF4-FFF2-40B4-BE49-F238E27FC236}">
                <a16:creationId xmlns:a16="http://schemas.microsoft.com/office/drawing/2014/main" id="{58E2E509-E6D9-449F-8670-8FEAC784FD0C}"/>
              </a:ext>
            </a:extLst>
          </p:cNvPr>
          <p:cNvSpPr/>
          <p:nvPr/>
        </p:nvSpPr>
        <p:spPr>
          <a:xfrm>
            <a:off x="11291715" y="469699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FFFFF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9" name="Google Shape;430;p19">
            <a:extLst>
              <a:ext uri="{FF2B5EF4-FFF2-40B4-BE49-F238E27FC236}">
                <a16:creationId xmlns:a16="http://schemas.microsoft.com/office/drawing/2014/main" id="{5620A7DC-38EE-4DBA-985C-E1C637FDE08F}"/>
              </a:ext>
            </a:extLst>
          </p:cNvPr>
          <p:cNvSpPr/>
          <p:nvPr/>
        </p:nvSpPr>
        <p:spPr>
          <a:xfrm>
            <a:off x="11248500" y="5742194"/>
            <a:ext cx="434340" cy="615318"/>
          </a:xfrm>
          <a:custGeom>
            <a:avLst/>
            <a:gdLst>
              <a:gd name="f0" fmla="val w"/>
              <a:gd name="f1" fmla="val h"/>
              <a:gd name="f2" fmla="val 0"/>
              <a:gd name="f3" fmla="val 457200"/>
              <a:gd name="f4" fmla="val 647700"/>
              <a:gd name="f5" fmla="val 47625"/>
              <a:gd name="f6" fmla="val 542925"/>
              <a:gd name="f7" fmla="val 190500"/>
              <a:gd name="f8" fmla="val 400050"/>
              <a:gd name="f9" fmla="val 323850"/>
              <a:gd name="f10" fmla="val 428625"/>
              <a:gd name="f11" fmla="val 571500"/>
              <a:gd name="f12" fmla="val 257175"/>
              <a:gd name="f13" fmla="val 342900"/>
              <a:gd name="f14" fmla="val 295275"/>
              <a:gd name="f15" fmla="*/ f0 1 457200"/>
              <a:gd name="f16" fmla="*/ f1 1 647700"/>
              <a:gd name="f17" fmla="val f2"/>
              <a:gd name="f18" fmla="val f3"/>
              <a:gd name="f19" fmla="val f4"/>
              <a:gd name="f20" fmla="+- f19 0 f17"/>
              <a:gd name="f21" fmla="+- f18 0 f17"/>
              <a:gd name="f22" fmla="*/ f21 1 457200"/>
              <a:gd name="f23" fmla="*/ f20 1 647700"/>
              <a:gd name="f24" fmla="*/ f17 1 f22"/>
              <a:gd name="f25" fmla="*/ f18 1 f22"/>
              <a:gd name="f26" fmla="*/ f17 1 f23"/>
              <a:gd name="f27" fmla="*/ f19 1 f23"/>
              <a:gd name="f28" fmla="*/ f24 f15 1"/>
              <a:gd name="f29" fmla="*/ f25 f15 1"/>
              <a:gd name="f30" fmla="*/ f27 f16 1"/>
              <a:gd name="f31" fmla="*/ f26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8" t="f31" r="f29" b="f30"/>
            <a:pathLst>
              <a:path w="457200" h="647700">
                <a:moveTo>
                  <a:pt x="f2" y="f2"/>
                </a:moveTo>
                <a:lnTo>
                  <a:pt x="f5" y="f6"/>
                </a:lnTo>
                <a:lnTo>
                  <a:pt x="f7" y="f8"/>
                </a:lnTo>
                <a:lnTo>
                  <a:pt x="f9" y="f4"/>
                </a:lnTo>
                <a:lnTo>
                  <a:pt x="f10" y="f11"/>
                </a:lnTo>
                <a:lnTo>
                  <a:pt x="f12" y="f13"/>
                </a:lnTo>
                <a:lnTo>
                  <a:pt x="f3" y="f14"/>
                </a:lnTo>
                <a:close/>
              </a:path>
            </a:pathLst>
          </a:custGeom>
          <a:solidFill>
            <a:srgbClr val="FFFFFF"/>
          </a:solidFill>
          <a:ln w="38103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0" name="Google Shape;431;p19">
            <a:extLst>
              <a:ext uri="{FF2B5EF4-FFF2-40B4-BE49-F238E27FC236}">
                <a16:creationId xmlns:a16="http://schemas.microsoft.com/office/drawing/2014/main" id="{0187CD73-B594-48C2-86B6-1245DC349F5E}"/>
              </a:ext>
            </a:extLst>
          </p:cNvPr>
          <p:cNvSpPr/>
          <p:nvPr/>
        </p:nvSpPr>
        <p:spPr>
          <a:xfrm rot="5400013">
            <a:off x="11645017" y="5160887"/>
            <a:ext cx="700466" cy="361946"/>
          </a:xfrm>
          <a:custGeom>
            <a:avLst/>
            <a:gdLst>
              <a:gd name="f0" fmla="val w"/>
              <a:gd name="f1" fmla="val h"/>
              <a:gd name="f2" fmla="val 0"/>
              <a:gd name="f3" fmla="val 737329"/>
              <a:gd name="f4" fmla="val 381000"/>
              <a:gd name="f5" fmla="val 190500"/>
              <a:gd name="f6" fmla="val 194405"/>
              <a:gd name="f7" fmla="val 261938"/>
              <a:gd name="f8" fmla="val 737330"/>
              <a:gd name="f9" fmla="val 119063"/>
              <a:gd name="f10" fmla="*/ f0 1 737329"/>
              <a:gd name="f11" fmla="*/ f1 1 381000"/>
              <a:gd name="f12" fmla="val f2"/>
              <a:gd name="f13" fmla="val f3"/>
              <a:gd name="f14" fmla="val f4"/>
              <a:gd name="f15" fmla="+- f14 0 f12"/>
              <a:gd name="f16" fmla="+- f13 0 f12"/>
              <a:gd name="f17" fmla="*/ f16 1 737329"/>
              <a:gd name="f18" fmla="*/ f15 1 381000"/>
              <a:gd name="f19" fmla="*/ f12 1 f17"/>
              <a:gd name="f20" fmla="*/ f13 1 f17"/>
              <a:gd name="f21" fmla="*/ f12 1 f18"/>
              <a:gd name="f22" fmla="*/ f14 1 f18"/>
              <a:gd name="f23" fmla="*/ f19 f10 1"/>
              <a:gd name="f24" fmla="*/ f20 f10 1"/>
              <a:gd name="f25" fmla="*/ f22 f11 1"/>
              <a:gd name="f26" fmla="*/ f21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6" r="f24" b="f25"/>
            <a:pathLst>
              <a:path w="737329" h="381000">
                <a:moveTo>
                  <a:pt x="f2" y="f5"/>
                </a:moveTo>
                <a:lnTo>
                  <a:pt x="f6" y="f4"/>
                </a:lnTo>
                <a:lnTo>
                  <a:pt x="f6" y="f7"/>
                </a:lnTo>
                <a:lnTo>
                  <a:pt x="f8" y="f7"/>
                </a:lnTo>
                <a:lnTo>
                  <a:pt x="f8" y="f9"/>
                </a:lnTo>
                <a:lnTo>
                  <a:pt x="f6" y="f9"/>
                </a:lnTo>
                <a:lnTo>
                  <a:pt x="f6" y="f2"/>
                </a:lnTo>
                <a:close/>
              </a:path>
            </a:pathLst>
          </a:custGeom>
          <a:solidFill>
            <a:srgbClr val="B2B2B2"/>
          </a:solidFill>
          <a:ln w="38103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648443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33;p20">
            <a:extLst>
              <a:ext uri="{FF2B5EF4-FFF2-40B4-BE49-F238E27FC236}">
                <a16:creationId xmlns:a16="http://schemas.microsoft.com/office/drawing/2014/main" id="{F481D7D6-C44A-45C0-B753-3E7C0D9F712F}"/>
              </a:ext>
            </a:extLst>
          </p:cNvPr>
          <p:cNvSpPr/>
          <p:nvPr/>
        </p:nvSpPr>
        <p:spPr>
          <a:xfrm>
            <a:off x="6127092" y="531613"/>
            <a:ext cx="5431252" cy="5895091"/>
          </a:xfrm>
          <a:custGeom>
            <a:avLst/>
            <a:gdLst>
              <a:gd name="f0" fmla="val w"/>
              <a:gd name="f1" fmla="val h"/>
              <a:gd name="f2" fmla="val 0"/>
              <a:gd name="f3" fmla="val 4362450"/>
              <a:gd name="f4" fmla="val 4943475"/>
              <a:gd name="f5" fmla="*/ f0 1 4362450"/>
              <a:gd name="f6" fmla="*/ f1 1 4943475"/>
              <a:gd name="f7" fmla="val f2"/>
              <a:gd name="f8" fmla="val f3"/>
              <a:gd name="f9" fmla="val f4"/>
              <a:gd name="f10" fmla="+- f9 0 f7"/>
              <a:gd name="f11" fmla="+- f8 0 f7"/>
              <a:gd name="f12" fmla="*/ f11 1 4362450"/>
              <a:gd name="f13" fmla="*/ f10 1 4943475"/>
              <a:gd name="f14" fmla="*/ f7 1 f12"/>
              <a:gd name="f15" fmla="*/ f8 1 f12"/>
              <a:gd name="f16" fmla="*/ f7 1 f13"/>
              <a:gd name="f17" fmla="*/ f9 1 f13"/>
              <a:gd name="f18" fmla="*/ f14 f5 1"/>
              <a:gd name="f19" fmla="*/ f15 f5 1"/>
              <a:gd name="f20" fmla="*/ f17 f6 1"/>
              <a:gd name="f21" fmla="*/ f16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21" r="f19" b="f20"/>
            <a:pathLst>
              <a:path w="4362450" h="4943475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close/>
              </a:path>
            </a:pathLst>
          </a:custGeom>
          <a:solidFill>
            <a:srgbClr val="171717"/>
          </a:solidFill>
          <a:ln w="38103" cap="flat">
            <a:solidFill>
              <a:srgbClr val="171717"/>
            </a:solidFill>
            <a:prstDash val="solid"/>
            <a:miter/>
          </a:ln>
          <a:effectLst>
            <a:outerShdw dir="16200000" algn="tl">
              <a:srgbClr val="000000">
                <a:alpha val="24710"/>
              </a:srgbClr>
            </a:outerShdw>
          </a:effectLst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" name="Google Shape;434;p20">
            <a:extLst>
              <a:ext uri="{FF2B5EF4-FFF2-40B4-BE49-F238E27FC236}">
                <a16:creationId xmlns:a16="http://schemas.microsoft.com/office/drawing/2014/main" id="{809E8DC6-3DF9-48A6-972C-56A0B6D7E612}"/>
              </a:ext>
            </a:extLst>
          </p:cNvPr>
          <p:cNvSpPr/>
          <p:nvPr/>
        </p:nvSpPr>
        <p:spPr>
          <a:xfrm>
            <a:off x="5980870" y="435812"/>
            <a:ext cx="5477109" cy="5775194"/>
          </a:xfrm>
          <a:custGeom>
            <a:avLst/>
            <a:gdLst>
              <a:gd name="f0" fmla="val w"/>
              <a:gd name="f1" fmla="val h"/>
              <a:gd name="f2" fmla="val 0"/>
              <a:gd name="f3" fmla="val 11715750"/>
              <a:gd name="f4" fmla="val 6562725"/>
              <a:gd name="f5" fmla="*/ f0 1 11715750"/>
              <a:gd name="f6" fmla="*/ f1 1 6562725"/>
              <a:gd name="f7" fmla="val f2"/>
              <a:gd name="f8" fmla="val f3"/>
              <a:gd name="f9" fmla="val f4"/>
              <a:gd name="f10" fmla="+- f9 0 f7"/>
              <a:gd name="f11" fmla="+- f8 0 f7"/>
              <a:gd name="f12" fmla="*/ f11 1 11715750"/>
              <a:gd name="f13" fmla="*/ f10 1 6562725"/>
              <a:gd name="f14" fmla="*/ f7 1 f12"/>
              <a:gd name="f15" fmla="*/ f8 1 f12"/>
              <a:gd name="f16" fmla="*/ f7 1 f13"/>
              <a:gd name="f17" fmla="*/ f9 1 f13"/>
              <a:gd name="f18" fmla="*/ f14 f5 1"/>
              <a:gd name="f19" fmla="*/ f15 f5 1"/>
              <a:gd name="f20" fmla="*/ f17 f6 1"/>
              <a:gd name="f21" fmla="*/ f16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21" r="f19" b="f20"/>
            <a:pathLst>
              <a:path w="11715750" h="6562725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close/>
              </a:path>
            </a:pathLst>
          </a:custGeom>
          <a:solidFill>
            <a:srgbClr val="FFFFFF"/>
          </a:solidFill>
          <a:ln w="38103" cap="flat">
            <a:solidFill>
              <a:srgbClr val="171717"/>
            </a:solidFill>
            <a:prstDash val="solid"/>
            <a:miter/>
          </a:ln>
          <a:effectLst>
            <a:outerShdw dir="16200000" algn="tl">
              <a:srgbClr val="000000">
                <a:alpha val="24710"/>
              </a:srgbClr>
            </a:outerShdw>
          </a:effectLst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4" name="Google Shape;435;p20">
            <a:extLst>
              <a:ext uri="{FF2B5EF4-FFF2-40B4-BE49-F238E27FC236}">
                <a16:creationId xmlns:a16="http://schemas.microsoft.com/office/drawing/2014/main" id="{0C262086-C2A7-41A4-8A18-6A4875438B7E}"/>
              </a:ext>
            </a:extLst>
          </p:cNvPr>
          <p:cNvSpPr/>
          <p:nvPr/>
        </p:nvSpPr>
        <p:spPr>
          <a:xfrm>
            <a:off x="5979764" y="431285"/>
            <a:ext cx="5477109" cy="538398"/>
          </a:xfrm>
          <a:custGeom>
            <a:avLst/>
            <a:gdLst>
              <a:gd name="f0" fmla="val w"/>
              <a:gd name="f1" fmla="val h"/>
              <a:gd name="f2" fmla="val 0"/>
              <a:gd name="f3" fmla="val 11715750"/>
              <a:gd name="f4" fmla="val 566737"/>
              <a:gd name="f5" fmla="val 566738"/>
              <a:gd name="f6" fmla="*/ f0 1 11715750"/>
              <a:gd name="f7" fmla="*/ f1 1 566737"/>
              <a:gd name="f8" fmla="val f2"/>
              <a:gd name="f9" fmla="val f3"/>
              <a:gd name="f10" fmla="val f4"/>
              <a:gd name="f11" fmla="+- f10 0 f8"/>
              <a:gd name="f12" fmla="+- f9 0 f8"/>
              <a:gd name="f13" fmla="*/ f12 1 11715750"/>
              <a:gd name="f14" fmla="*/ f11 1 566737"/>
              <a:gd name="f15" fmla="*/ f8 1 f13"/>
              <a:gd name="f16" fmla="*/ f9 1 f13"/>
              <a:gd name="f17" fmla="*/ f8 1 f14"/>
              <a:gd name="f18" fmla="*/ f10 1 f14"/>
              <a:gd name="f19" fmla="*/ f15 f6 1"/>
              <a:gd name="f20" fmla="*/ f16 f6 1"/>
              <a:gd name="f21" fmla="*/ f18 f7 1"/>
              <a:gd name="f22" fmla="*/ f17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11715750" h="566737">
                <a:moveTo>
                  <a:pt x="f2" y="f2"/>
                </a:moveTo>
                <a:lnTo>
                  <a:pt x="f3" y="f2"/>
                </a:lnTo>
                <a:lnTo>
                  <a:pt x="f3" y="f5"/>
                </a:lnTo>
                <a:lnTo>
                  <a:pt x="f2" y="f5"/>
                </a:lnTo>
                <a:close/>
              </a:path>
            </a:pathLst>
          </a:custGeom>
          <a:solidFill>
            <a:srgbClr val="FFFFFF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5" name="Google Shape;436;p20">
            <a:extLst>
              <a:ext uri="{FF2B5EF4-FFF2-40B4-BE49-F238E27FC236}">
                <a16:creationId xmlns:a16="http://schemas.microsoft.com/office/drawing/2014/main" id="{B5FC349B-28B2-49E6-83F9-F076CDBDA5FF}"/>
              </a:ext>
            </a:extLst>
          </p:cNvPr>
          <p:cNvSpPr/>
          <p:nvPr/>
        </p:nvSpPr>
        <p:spPr>
          <a:xfrm>
            <a:off x="10880966" y="1247122"/>
            <a:ext cx="375068" cy="375068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96583"/>
              <a:gd name="f5" fmla="val 298228"/>
              <a:gd name="f6" fmla="val 197453"/>
              <a:gd name="f7" fmla="val 100775"/>
              <a:gd name="f8" fmla="val 96679"/>
              <a:gd name="f9" fmla="val 100870"/>
              <a:gd name="f10" fmla="val 197358"/>
              <a:gd name="f11" fmla="val 298133"/>
              <a:gd name="f12" fmla="val 293942"/>
              <a:gd name="f13" fmla="val 294037"/>
              <a:gd name="f14" fmla="*/ f0 1 394811"/>
              <a:gd name="f15" fmla="*/ f1 1 394811"/>
              <a:gd name="f16" fmla="val f2"/>
              <a:gd name="f17" fmla="val f3"/>
              <a:gd name="f18" fmla="+- f17 0 f16"/>
              <a:gd name="f19" fmla="*/ f18 1 394811"/>
              <a:gd name="f20" fmla="*/ f16 1 f19"/>
              <a:gd name="f21" fmla="*/ f17 1 f19"/>
              <a:gd name="f22" fmla="*/ f20 f14 1"/>
              <a:gd name="f23" fmla="*/ f21 f14 1"/>
              <a:gd name="f24" fmla="*/ f21 f15 1"/>
              <a:gd name="f25" fmla="*/ f2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394811" h="394811">
                <a:moveTo>
                  <a:pt x="f3" y="f4"/>
                </a:moveTo>
                <a:lnTo>
                  <a:pt x="f5" y="f2"/>
                </a:lnTo>
                <a:lnTo>
                  <a:pt x="f6" y="f7"/>
                </a:lnTo>
                <a:lnTo>
                  <a:pt x="f8" y="f2"/>
                </a:lnTo>
                <a:lnTo>
                  <a:pt x="f2" y="f4"/>
                </a:lnTo>
                <a:lnTo>
                  <a:pt x="f9" y="f10"/>
                </a:lnTo>
                <a:lnTo>
                  <a:pt x="f2" y="f11"/>
                </a:lnTo>
                <a:lnTo>
                  <a:pt x="f8" y="f3"/>
                </a:lnTo>
                <a:lnTo>
                  <a:pt x="f6" y="f12"/>
                </a:lnTo>
                <a:lnTo>
                  <a:pt x="f5" y="f3"/>
                </a:lnTo>
                <a:lnTo>
                  <a:pt x="f3" y="f11"/>
                </a:lnTo>
                <a:lnTo>
                  <a:pt x="f13" y="f10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6" name="Google Shape;437;p20">
            <a:extLst>
              <a:ext uri="{FF2B5EF4-FFF2-40B4-BE49-F238E27FC236}">
                <a16:creationId xmlns:a16="http://schemas.microsoft.com/office/drawing/2014/main" id="{09E4074A-8297-4779-AE32-5FA5A3E1A3A4}"/>
              </a:ext>
            </a:extLst>
          </p:cNvPr>
          <p:cNvSpPr/>
          <p:nvPr/>
        </p:nvSpPr>
        <p:spPr>
          <a:xfrm>
            <a:off x="6244565" y="607810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*/ f0 1 200025"/>
              <a:gd name="f8" fmla="*/ f1 1 200025"/>
              <a:gd name="f9" fmla="val f2"/>
              <a:gd name="f10" fmla="val f3"/>
              <a:gd name="f11" fmla="+- f10 0 f9"/>
              <a:gd name="f12" fmla="*/ f11 1 200025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5"/>
                  <a:pt x="f5" y="f2"/>
                  <a:pt x="f4" y="f2"/>
                </a:cubicBezTo>
                <a:lnTo>
                  <a:pt x="f4" y="f2"/>
                </a:lnTo>
                <a:cubicBezTo>
                  <a:pt x="f6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B2B2B2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438;p20">
            <a:extLst>
              <a:ext uri="{FF2B5EF4-FFF2-40B4-BE49-F238E27FC236}">
                <a16:creationId xmlns:a16="http://schemas.microsoft.com/office/drawing/2014/main" id="{F0EC8A05-B02A-4B41-827D-EA57E6FF1A49}"/>
              </a:ext>
            </a:extLst>
          </p:cNvPr>
          <p:cNvSpPr/>
          <p:nvPr/>
        </p:nvSpPr>
        <p:spPr>
          <a:xfrm>
            <a:off x="6615729" y="607810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val 45053"/>
              <a:gd name="f8" fmla="val 154972"/>
              <a:gd name="f9" fmla="*/ f0 1 200025"/>
              <a:gd name="f10" fmla="*/ f1 1 200025"/>
              <a:gd name="f11" fmla="val f2"/>
              <a:gd name="f12" fmla="val f3"/>
              <a:gd name="f13" fmla="+- f12 0 f11"/>
              <a:gd name="f14" fmla="*/ f13 1 200025"/>
              <a:gd name="f15" fmla="*/ f11 1 f14"/>
              <a:gd name="f16" fmla="*/ f12 1 f14"/>
              <a:gd name="f17" fmla="*/ f15 f9 1"/>
              <a:gd name="f18" fmla="*/ f16 f9 1"/>
              <a:gd name="f19" fmla="*/ f16 f10 1"/>
              <a:gd name="f20" fmla="*/ f15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7"/>
                  <a:pt x="f5" y="f2"/>
                  <a:pt x="f4" y="f2"/>
                </a:cubicBezTo>
                <a:lnTo>
                  <a:pt x="f4" y="f2"/>
                </a:lnTo>
                <a:cubicBezTo>
                  <a:pt x="f8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D4AAA4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8" name="Google Shape;439;p20">
            <a:extLst>
              <a:ext uri="{FF2B5EF4-FFF2-40B4-BE49-F238E27FC236}">
                <a16:creationId xmlns:a16="http://schemas.microsoft.com/office/drawing/2014/main" id="{878342FA-9B6B-46D4-9B0D-C772BE474D8C}"/>
              </a:ext>
            </a:extLst>
          </p:cNvPr>
          <p:cNvSpPr/>
          <p:nvPr/>
        </p:nvSpPr>
        <p:spPr>
          <a:xfrm>
            <a:off x="6995946" y="607810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val 45053"/>
              <a:gd name="f8" fmla="val 154972"/>
              <a:gd name="f9" fmla="*/ f0 1 200025"/>
              <a:gd name="f10" fmla="*/ f1 1 200025"/>
              <a:gd name="f11" fmla="val f2"/>
              <a:gd name="f12" fmla="val f3"/>
              <a:gd name="f13" fmla="+- f12 0 f11"/>
              <a:gd name="f14" fmla="*/ f13 1 200025"/>
              <a:gd name="f15" fmla="*/ f11 1 f14"/>
              <a:gd name="f16" fmla="*/ f12 1 f14"/>
              <a:gd name="f17" fmla="*/ f15 f9 1"/>
              <a:gd name="f18" fmla="*/ f16 f9 1"/>
              <a:gd name="f19" fmla="*/ f16 f10 1"/>
              <a:gd name="f20" fmla="*/ f15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7"/>
                  <a:pt x="f5" y="f2"/>
                  <a:pt x="f4" y="f2"/>
                </a:cubicBezTo>
                <a:lnTo>
                  <a:pt x="f4" y="f2"/>
                </a:lnTo>
                <a:cubicBezTo>
                  <a:pt x="f8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B2B2B2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9" name="Google Shape;440;p20">
            <a:extLst>
              <a:ext uri="{FF2B5EF4-FFF2-40B4-BE49-F238E27FC236}">
                <a16:creationId xmlns:a16="http://schemas.microsoft.com/office/drawing/2014/main" id="{BECCBF82-9A05-4C27-81FB-BC7A208C1155}"/>
              </a:ext>
            </a:extLst>
          </p:cNvPr>
          <p:cNvSpPr/>
          <p:nvPr/>
        </p:nvSpPr>
        <p:spPr>
          <a:xfrm>
            <a:off x="10880966" y="1788795"/>
            <a:ext cx="375068" cy="375068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96583"/>
              <a:gd name="f5" fmla="val 298228"/>
              <a:gd name="f6" fmla="val 197453"/>
              <a:gd name="f7" fmla="val 100775"/>
              <a:gd name="f8" fmla="val 96679"/>
              <a:gd name="f9" fmla="val 100870"/>
              <a:gd name="f10" fmla="val 197358"/>
              <a:gd name="f11" fmla="val 298133"/>
              <a:gd name="f12" fmla="val 293942"/>
              <a:gd name="f13" fmla="val 294037"/>
              <a:gd name="f14" fmla="*/ f0 1 394811"/>
              <a:gd name="f15" fmla="*/ f1 1 394811"/>
              <a:gd name="f16" fmla="val f2"/>
              <a:gd name="f17" fmla="val f3"/>
              <a:gd name="f18" fmla="+- f17 0 f16"/>
              <a:gd name="f19" fmla="*/ f18 1 394811"/>
              <a:gd name="f20" fmla="*/ f16 1 f19"/>
              <a:gd name="f21" fmla="*/ f17 1 f19"/>
              <a:gd name="f22" fmla="*/ f20 f14 1"/>
              <a:gd name="f23" fmla="*/ f21 f14 1"/>
              <a:gd name="f24" fmla="*/ f21 f15 1"/>
              <a:gd name="f25" fmla="*/ f2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394811" h="394811">
                <a:moveTo>
                  <a:pt x="f3" y="f4"/>
                </a:moveTo>
                <a:lnTo>
                  <a:pt x="f5" y="f2"/>
                </a:lnTo>
                <a:lnTo>
                  <a:pt x="f6" y="f7"/>
                </a:lnTo>
                <a:lnTo>
                  <a:pt x="f8" y="f2"/>
                </a:lnTo>
                <a:lnTo>
                  <a:pt x="f2" y="f4"/>
                </a:lnTo>
                <a:lnTo>
                  <a:pt x="f9" y="f10"/>
                </a:lnTo>
                <a:lnTo>
                  <a:pt x="f2" y="f11"/>
                </a:lnTo>
                <a:lnTo>
                  <a:pt x="f8" y="f3"/>
                </a:lnTo>
                <a:lnTo>
                  <a:pt x="f6" y="f12"/>
                </a:lnTo>
                <a:lnTo>
                  <a:pt x="f5" y="f3"/>
                </a:lnTo>
                <a:lnTo>
                  <a:pt x="f3" y="f11"/>
                </a:lnTo>
                <a:lnTo>
                  <a:pt x="f13" y="f10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0" name="Google Shape;441;p20">
            <a:extLst>
              <a:ext uri="{FF2B5EF4-FFF2-40B4-BE49-F238E27FC236}">
                <a16:creationId xmlns:a16="http://schemas.microsoft.com/office/drawing/2014/main" id="{6CF33E87-D58B-4372-9945-BA1B4DC04478}"/>
              </a:ext>
            </a:extLst>
          </p:cNvPr>
          <p:cNvSpPr/>
          <p:nvPr/>
        </p:nvSpPr>
        <p:spPr>
          <a:xfrm>
            <a:off x="10880966" y="2330467"/>
            <a:ext cx="375068" cy="375068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96583"/>
              <a:gd name="f5" fmla="val 298228"/>
              <a:gd name="f6" fmla="val 197453"/>
              <a:gd name="f7" fmla="val 100775"/>
              <a:gd name="f8" fmla="val 96679"/>
              <a:gd name="f9" fmla="val 100870"/>
              <a:gd name="f10" fmla="val 197358"/>
              <a:gd name="f11" fmla="val 298133"/>
              <a:gd name="f12" fmla="val 293942"/>
              <a:gd name="f13" fmla="val 294037"/>
              <a:gd name="f14" fmla="*/ f0 1 394811"/>
              <a:gd name="f15" fmla="*/ f1 1 394811"/>
              <a:gd name="f16" fmla="val f2"/>
              <a:gd name="f17" fmla="val f3"/>
              <a:gd name="f18" fmla="+- f17 0 f16"/>
              <a:gd name="f19" fmla="*/ f18 1 394811"/>
              <a:gd name="f20" fmla="*/ f16 1 f19"/>
              <a:gd name="f21" fmla="*/ f17 1 f19"/>
              <a:gd name="f22" fmla="*/ f20 f14 1"/>
              <a:gd name="f23" fmla="*/ f21 f14 1"/>
              <a:gd name="f24" fmla="*/ f21 f15 1"/>
              <a:gd name="f25" fmla="*/ f2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394811" h="394811">
                <a:moveTo>
                  <a:pt x="f3" y="f4"/>
                </a:moveTo>
                <a:lnTo>
                  <a:pt x="f5" y="f2"/>
                </a:lnTo>
                <a:lnTo>
                  <a:pt x="f6" y="f7"/>
                </a:lnTo>
                <a:lnTo>
                  <a:pt x="f8" y="f2"/>
                </a:lnTo>
                <a:lnTo>
                  <a:pt x="f2" y="f4"/>
                </a:lnTo>
                <a:lnTo>
                  <a:pt x="f9" y="f10"/>
                </a:lnTo>
                <a:lnTo>
                  <a:pt x="f2" y="f11"/>
                </a:lnTo>
                <a:lnTo>
                  <a:pt x="f8" y="f3"/>
                </a:lnTo>
                <a:lnTo>
                  <a:pt x="f6" y="f12"/>
                </a:lnTo>
                <a:lnTo>
                  <a:pt x="f5" y="f3"/>
                </a:lnTo>
                <a:lnTo>
                  <a:pt x="f3" y="f11"/>
                </a:lnTo>
                <a:lnTo>
                  <a:pt x="f13" y="f10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1" name="Google Shape;442;p20">
            <a:extLst>
              <a:ext uri="{FF2B5EF4-FFF2-40B4-BE49-F238E27FC236}">
                <a16:creationId xmlns:a16="http://schemas.microsoft.com/office/drawing/2014/main" id="{F2370D52-CD4F-4F50-8D54-42ED0D9BE2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39523" y="1202975"/>
            <a:ext cx="4509299" cy="763496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12" name="Google Shape;443;p20">
            <a:extLst>
              <a:ext uri="{FF2B5EF4-FFF2-40B4-BE49-F238E27FC236}">
                <a16:creationId xmlns:a16="http://schemas.microsoft.com/office/drawing/2014/main" id="{CD0FC214-EDA6-45A3-A1AB-38A28E964F0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539605" y="2737027"/>
            <a:ext cx="4509299" cy="3106802"/>
          </a:xfrm>
        </p:spPr>
        <p:txBody>
          <a:bodyPr/>
          <a:lstStyle>
            <a:lvl1pPr indent="-361946">
              <a:buSzPts val="2100"/>
              <a:defRPr sz="2100"/>
            </a:lvl1pPr>
          </a:lstStyle>
          <a:p>
            <a:pPr lvl="0"/>
            <a:endParaRPr lang="ru-RU"/>
          </a:p>
        </p:txBody>
      </p:sp>
      <p:sp>
        <p:nvSpPr>
          <p:cNvPr id="13" name="Google Shape;444;p20">
            <a:extLst>
              <a:ext uri="{FF2B5EF4-FFF2-40B4-BE49-F238E27FC236}">
                <a16:creationId xmlns:a16="http://schemas.microsoft.com/office/drawing/2014/main" id="{81D29663-8D56-4B0B-9D62-9C60F3692D68}"/>
              </a:ext>
            </a:extLst>
          </p:cNvPr>
          <p:cNvSpPr/>
          <p:nvPr/>
        </p:nvSpPr>
        <p:spPr>
          <a:xfrm flipH="1">
            <a:off x="360995" y="18428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4" name="Google Shape;445;p20">
            <a:extLst>
              <a:ext uri="{FF2B5EF4-FFF2-40B4-BE49-F238E27FC236}">
                <a16:creationId xmlns:a16="http://schemas.microsoft.com/office/drawing/2014/main" id="{606EEAB7-2C9F-45B5-BA28-79EDEAB4E65A}"/>
              </a:ext>
            </a:extLst>
          </p:cNvPr>
          <p:cNvSpPr/>
          <p:nvPr/>
        </p:nvSpPr>
        <p:spPr>
          <a:xfrm flipH="1">
            <a:off x="596362" y="18428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5" name="Google Shape;446;p20">
            <a:extLst>
              <a:ext uri="{FF2B5EF4-FFF2-40B4-BE49-F238E27FC236}">
                <a16:creationId xmlns:a16="http://schemas.microsoft.com/office/drawing/2014/main" id="{8F2D5828-BE68-4F23-933D-DC33960D8F2F}"/>
              </a:ext>
            </a:extLst>
          </p:cNvPr>
          <p:cNvSpPr/>
          <p:nvPr/>
        </p:nvSpPr>
        <p:spPr>
          <a:xfrm flipH="1">
            <a:off x="822685" y="18428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6" name="Google Shape;447;p20">
            <a:extLst>
              <a:ext uri="{FF2B5EF4-FFF2-40B4-BE49-F238E27FC236}">
                <a16:creationId xmlns:a16="http://schemas.microsoft.com/office/drawing/2014/main" id="{30A7E8FF-CEB1-4E92-B097-FC00660F75D1}"/>
              </a:ext>
            </a:extLst>
          </p:cNvPr>
          <p:cNvSpPr/>
          <p:nvPr/>
        </p:nvSpPr>
        <p:spPr>
          <a:xfrm flipH="1">
            <a:off x="1058061" y="18428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7" name="Google Shape;448;p20">
            <a:extLst>
              <a:ext uri="{FF2B5EF4-FFF2-40B4-BE49-F238E27FC236}">
                <a16:creationId xmlns:a16="http://schemas.microsoft.com/office/drawing/2014/main" id="{0C01E6F5-496A-4075-85D0-EE2E81283B1E}"/>
              </a:ext>
            </a:extLst>
          </p:cNvPr>
          <p:cNvSpPr/>
          <p:nvPr/>
        </p:nvSpPr>
        <p:spPr>
          <a:xfrm flipH="1">
            <a:off x="1293437" y="18428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8" name="Google Shape;449;p20">
            <a:extLst>
              <a:ext uri="{FF2B5EF4-FFF2-40B4-BE49-F238E27FC236}">
                <a16:creationId xmlns:a16="http://schemas.microsoft.com/office/drawing/2014/main" id="{E5457B2A-A857-46BE-8C28-70225D6D57BC}"/>
              </a:ext>
            </a:extLst>
          </p:cNvPr>
          <p:cNvSpPr/>
          <p:nvPr/>
        </p:nvSpPr>
        <p:spPr>
          <a:xfrm flipH="1">
            <a:off x="1528812" y="18428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9" name="Google Shape;450;p20">
            <a:extLst>
              <a:ext uri="{FF2B5EF4-FFF2-40B4-BE49-F238E27FC236}">
                <a16:creationId xmlns:a16="http://schemas.microsoft.com/office/drawing/2014/main" id="{FF8CFA07-88F0-402E-A843-74885B8E0DE8}"/>
              </a:ext>
            </a:extLst>
          </p:cNvPr>
          <p:cNvSpPr/>
          <p:nvPr/>
        </p:nvSpPr>
        <p:spPr>
          <a:xfrm flipH="1">
            <a:off x="360995" y="428716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0" name="Google Shape;451;p20">
            <a:extLst>
              <a:ext uri="{FF2B5EF4-FFF2-40B4-BE49-F238E27FC236}">
                <a16:creationId xmlns:a16="http://schemas.microsoft.com/office/drawing/2014/main" id="{C7788998-0041-4BC0-BB62-B3514A43C786}"/>
              </a:ext>
            </a:extLst>
          </p:cNvPr>
          <p:cNvSpPr/>
          <p:nvPr/>
        </p:nvSpPr>
        <p:spPr>
          <a:xfrm flipH="1">
            <a:off x="360995" y="673144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1" name="Google Shape;452;p20">
            <a:extLst>
              <a:ext uri="{FF2B5EF4-FFF2-40B4-BE49-F238E27FC236}">
                <a16:creationId xmlns:a16="http://schemas.microsoft.com/office/drawing/2014/main" id="{D2A41495-DB19-4401-AA63-7FBF330EDFD7}"/>
              </a:ext>
            </a:extLst>
          </p:cNvPr>
          <p:cNvSpPr/>
          <p:nvPr/>
        </p:nvSpPr>
        <p:spPr>
          <a:xfrm flipH="1">
            <a:off x="360995" y="917572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2" name="Google Shape;453;p20">
            <a:extLst>
              <a:ext uri="{FF2B5EF4-FFF2-40B4-BE49-F238E27FC236}">
                <a16:creationId xmlns:a16="http://schemas.microsoft.com/office/drawing/2014/main" id="{7F07BFBA-14D7-4205-9F94-89C5E86FDAF4}"/>
              </a:ext>
            </a:extLst>
          </p:cNvPr>
          <p:cNvSpPr/>
          <p:nvPr/>
        </p:nvSpPr>
        <p:spPr>
          <a:xfrm flipH="1">
            <a:off x="293129" y="5872541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3" name="Google Shape;454;p20">
            <a:extLst>
              <a:ext uri="{FF2B5EF4-FFF2-40B4-BE49-F238E27FC236}">
                <a16:creationId xmlns:a16="http://schemas.microsoft.com/office/drawing/2014/main" id="{614C266E-2D29-4FAD-AC54-15A2390AD836}"/>
              </a:ext>
            </a:extLst>
          </p:cNvPr>
          <p:cNvSpPr/>
          <p:nvPr/>
        </p:nvSpPr>
        <p:spPr>
          <a:xfrm flipH="1">
            <a:off x="293129" y="6116970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4" name="Google Shape;455;p20">
            <a:extLst>
              <a:ext uri="{FF2B5EF4-FFF2-40B4-BE49-F238E27FC236}">
                <a16:creationId xmlns:a16="http://schemas.microsoft.com/office/drawing/2014/main" id="{2D0B605B-016B-4473-A4B4-9F0D642BD909}"/>
              </a:ext>
            </a:extLst>
          </p:cNvPr>
          <p:cNvSpPr/>
          <p:nvPr/>
        </p:nvSpPr>
        <p:spPr>
          <a:xfrm flipH="1">
            <a:off x="293129" y="636139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5" name="Google Shape;456;p20">
            <a:extLst>
              <a:ext uri="{FF2B5EF4-FFF2-40B4-BE49-F238E27FC236}">
                <a16:creationId xmlns:a16="http://schemas.microsoft.com/office/drawing/2014/main" id="{66F7D870-3EDD-4366-AFF3-47E15B8CCAE1}"/>
              </a:ext>
            </a:extLst>
          </p:cNvPr>
          <p:cNvSpPr/>
          <p:nvPr/>
        </p:nvSpPr>
        <p:spPr>
          <a:xfrm flipH="1">
            <a:off x="293129" y="6605817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6" name="Google Shape;457;p20">
            <a:extLst>
              <a:ext uri="{FF2B5EF4-FFF2-40B4-BE49-F238E27FC236}">
                <a16:creationId xmlns:a16="http://schemas.microsoft.com/office/drawing/2014/main" id="{BD203519-8199-4A70-97D7-844CACCE6EE4}"/>
              </a:ext>
            </a:extLst>
          </p:cNvPr>
          <p:cNvSpPr/>
          <p:nvPr/>
        </p:nvSpPr>
        <p:spPr>
          <a:xfrm flipH="1">
            <a:off x="1624166" y="473576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FFFFF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7" name="Google Shape;458;p20">
            <a:extLst>
              <a:ext uri="{FF2B5EF4-FFF2-40B4-BE49-F238E27FC236}">
                <a16:creationId xmlns:a16="http://schemas.microsoft.com/office/drawing/2014/main" id="{C5826000-6D96-4619-AA58-C039047ECC33}"/>
              </a:ext>
            </a:extLst>
          </p:cNvPr>
          <p:cNvSpPr/>
          <p:nvPr/>
        </p:nvSpPr>
        <p:spPr>
          <a:xfrm flipH="1">
            <a:off x="1139836" y="473576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FFFFF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8" name="Google Shape;459;p20">
            <a:extLst>
              <a:ext uri="{FF2B5EF4-FFF2-40B4-BE49-F238E27FC236}">
                <a16:creationId xmlns:a16="http://schemas.microsoft.com/office/drawing/2014/main" id="{CAAF631F-0E8A-4F5C-B649-E5992B969761}"/>
              </a:ext>
            </a:extLst>
          </p:cNvPr>
          <p:cNvSpPr/>
          <p:nvPr/>
        </p:nvSpPr>
        <p:spPr>
          <a:xfrm flipH="1">
            <a:off x="655505" y="473576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FFFFF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9" name="Google Shape;460;p20">
            <a:extLst>
              <a:ext uri="{FF2B5EF4-FFF2-40B4-BE49-F238E27FC236}">
                <a16:creationId xmlns:a16="http://schemas.microsoft.com/office/drawing/2014/main" id="{9833C24D-65E5-4BF8-AA0E-0BA4867D0875}"/>
              </a:ext>
            </a:extLst>
          </p:cNvPr>
          <p:cNvSpPr/>
          <p:nvPr/>
        </p:nvSpPr>
        <p:spPr>
          <a:xfrm flipH="1">
            <a:off x="664211" y="5746089"/>
            <a:ext cx="434340" cy="615318"/>
          </a:xfrm>
          <a:custGeom>
            <a:avLst/>
            <a:gdLst>
              <a:gd name="f0" fmla="val w"/>
              <a:gd name="f1" fmla="val h"/>
              <a:gd name="f2" fmla="val 0"/>
              <a:gd name="f3" fmla="val 457200"/>
              <a:gd name="f4" fmla="val 647700"/>
              <a:gd name="f5" fmla="val 47625"/>
              <a:gd name="f6" fmla="val 542925"/>
              <a:gd name="f7" fmla="val 190500"/>
              <a:gd name="f8" fmla="val 400050"/>
              <a:gd name="f9" fmla="val 323850"/>
              <a:gd name="f10" fmla="val 428625"/>
              <a:gd name="f11" fmla="val 571500"/>
              <a:gd name="f12" fmla="val 257175"/>
              <a:gd name="f13" fmla="val 342900"/>
              <a:gd name="f14" fmla="val 295275"/>
              <a:gd name="f15" fmla="*/ f0 1 457200"/>
              <a:gd name="f16" fmla="*/ f1 1 647700"/>
              <a:gd name="f17" fmla="val f2"/>
              <a:gd name="f18" fmla="val f3"/>
              <a:gd name="f19" fmla="val f4"/>
              <a:gd name="f20" fmla="+- f19 0 f17"/>
              <a:gd name="f21" fmla="+- f18 0 f17"/>
              <a:gd name="f22" fmla="*/ f21 1 457200"/>
              <a:gd name="f23" fmla="*/ f20 1 647700"/>
              <a:gd name="f24" fmla="*/ f17 1 f22"/>
              <a:gd name="f25" fmla="*/ f18 1 f22"/>
              <a:gd name="f26" fmla="*/ f17 1 f23"/>
              <a:gd name="f27" fmla="*/ f19 1 f23"/>
              <a:gd name="f28" fmla="*/ f24 f15 1"/>
              <a:gd name="f29" fmla="*/ f25 f15 1"/>
              <a:gd name="f30" fmla="*/ f27 f16 1"/>
              <a:gd name="f31" fmla="*/ f26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8" t="f31" r="f29" b="f30"/>
            <a:pathLst>
              <a:path w="457200" h="647700">
                <a:moveTo>
                  <a:pt x="f2" y="f2"/>
                </a:moveTo>
                <a:lnTo>
                  <a:pt x="f5" y="f6"/>
                </a:lnTo>
                <a:lnTo>
                  <a:pt x="f7" y="f8"/>
                </a:lnTo>
                <a:lnTo>
                  <a:pt x="f9" y="f4"/>
                </a:lnTo>
                <a:lnTo>
                  <a:pt x="f10" y="f11"/>
                </a:lnTo>
                <a:lnTo>
                  <a:pt x="f12" y="f13"/>
                </a:lnTo>
                <a:lnTo>
                  <a:pt x="f3" y="f14"/>
                </a:lnTo>
                <a:close/>
              </a:path>
            </a:pathLst>
          </a:custGeom>
          <a:solidFill>
            <a:srgbClr val="FFFFFF"/>
          </a:solidFill>
          <a:ln w="38103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0" name="Google Shape;461;p20">
            <a:extLst>
              <a:ext uri="{FF2B5EF4-FFF2-40B4-BE49-F238E27FC236}">
                <a16:creationId xmlns:a16="http://schemas.microsoft.com/office/drawing/2014/main" id="{949354E8-BF92-4C09-8032-C6027473374B}"/>
              </a:ext>
            </a:extLst>
          </p:cNvPr>
          <p:cNvSpPr/>
          <p:nvPr/>
        </p:nvSpPr>
        <p:spPr>
          <a:xfrm rot="5400013">
            <a:off x="-23157" y="5164764"/>
            <a:ext cx="700466" cy="361946"/>
          </a:xfrm>
          <a:custGeom>
            <a:avLst/>
            <a:gdLst>
              <a:gd name="f0" fmla="val w"/>
              <a:gd name="f1" fmla="val h"/>
              <a:gd name="f2" fmla="val 0"/>
              <a:gd name="f3" fmla="val 737329"/>
              <a:gd name="f4" fmla="val 381000"/>
              <a:gd name="f5" fmla="val 190500"/>
              <a:gd name="f6" fmla="val 194405"/>
              <a:gd name="f7" fmla="val 261938"/>
              <a:gd name="f8" fmla="val 737330"/>
              <a:gd name="f9" fmla="val 119063"/>
              <a:gd name="f10" fmla="*/ f0 1 737329"/>
              <a:gd name="f11" fmla="*/ f1 1 381000"/>
              <a:gd name="f12" fmla="val f2"/>
              <a:gd name="f13" fmla="val f3"/>
              <a:gd name="f14" fmla="val f4"/>
              <a:gd name="f15" fmla="+- f14 0 f12"/>
              <a:gd name="f16" fmla="+- f13 0 f12"/>
              <a:gd name="f17" fmla="*/ f16 1 737329"/>
              <a:gd name="f18" fmla="*/ f15 1 381000"/>
              <a:gd name="f19" fmla="*/ f12 1 f17"/>
              <a:gd name="f20" fmla="*/ f13 1 f17"/>
              <a:gd name="f21" fmla="*/ f12 1 f18"/>
              <a:gd name="f22" fmla="*/ f14 1 f18"/>
              <a:gd name="f23" fmla="*/ f19 f10 1"/>
              <a:gd name="f24" fmla="*/ f20 f10 1"/>
              <a:gd name="f25" fmla="*/ f22 f11 1"/>
              <a:gd name="f26" fmla="*/ f21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6" r="f24" b="f25"/>
            <a:pathLst>
              <a:path w="737329" h="381000">
                <a:moveTo>
                  <a:pt x="f2" y="f5"/>
                </a:moveTo>
                <a:lnTo>
                  <a:pt x="f6" y="f4"/>
                </a:lnTo>
                <a:lnTo>
                  <a:pt x="f6" y="f7"/>
                </a:lnTo>
                <a:lnTo>
                  <a:pt x="f8" y="f7"/>
                </a:lnTo>
                <a:lnTo>
                  <a:pt x="f8" y="f9"/>
                </a:lnTo>
                <a:lnTo>
                  <a:pt x="f6" y="f9"/>
                </a:lnTo>
                <a:lnTo>
                  <a:pt x="f6" y="f2"/>
                </a:lnTo>
                <a:close/>
              </a:path>
            </a:pathLst>
          </a:custGeom>
          <a:solidFill>
            <a:srgbClr val="B2B2B2"/>
          </a:solidFill>
          <a:ln w="38103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427498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9;p5">
            <a:extLst>
              <a:ext uri="{FF2B5EF4-FFF2-40B4-BE49-F238E27FC236}">
                <a16:creationId xmlns:a16="http://schemas.microsoft.com/office/drawing/2014/main" id="{DE995179-7BD0-4E9F-A57D-6176E250FE9B}"/>
              </a:ext>
            </a:extLst>
          </p:cNvPr>
          <p:cNvSpPr/>
          <p:nvPr/>
        </p:nvSpPr>
        <p:spPr>
          <a:xfrm>
            <a:off x="532144" y="313968"/>
            <a:ext cx="11129967" cy="6234589"/>
          </a:xfrm>
          <a:custGeom>
            <a:avLst/>
            <a:gdLst>
              <a:gd name="f0" fmla="val w"/>
              <a:gd name="f1" fmla="val h"/>
              <a:gd name="f2" fmla="val 0"/>
              <a:gd name="f3" fmla="val 11715750"/>
              <a:gd name="f4" fmla="val 6562725"/>
              <a:gd name="f5" fmla="*/ f0 1 11715750"/>
              <a:gd name="f6" fmla="*/ f1 1 6562725"/>
              <a:gd name="f7" fmla="val f2"/>
              <a:gd name="f8" fmla="val f3"/>
              <a:gd name="f9" fmla="val f4"/>
              <a:gd name="f10" fmla="+- f9 0 f7"/>
              <a:gd name="f11" fmla="+- f8 0 f7"/>
              <a:gd name="f12" fmla="*/ f11 1 11715750"/>
              <a:gd name="f13" fmla="*/ f10 1 6562725"/>
              <a:gd name="f14" fmla="*/ f7 1 f12"/>
              <a:gd name="f15" fmla="*/ f8 1 f12"/>
              <a:gd name="f16" fmla="*/ f7 1 f13"/>
              <a:gd name="f17" fmla="*/ f9 1 f13"/>
              <a:gd name="f18" fmla="*/ f14 f5 1"/>
              <a:gd name="f19" fmla="*/ f15 f5 1"/>
              <a:gd name="f20" fmla="*/ f17 f6 1"/>
              <a:gd name="f21" fmla="*/ f16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21" r="f19" b="f20"/>
            <a:pathLst>
              <a:path w="11715750" h="6562725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close/>
              </a:path>
            </a:pathLst>
          </a:custGeom>
          <a:solidFill>
            <a:srgbClr val="FFFFFF"/>
          </a:solidFill>
          <a:ln w="38103" cap="flat">
            <a:solidFill>
              <a:srgbClr val="171717"/>
            </a:solidFill>
            <a:prstDash val="solid"/>
            <a:miter/>
          </a:ln>
          <a:effectLst>
            <a:outerShdw dir="16200000" algn="tl">
              <a:srgbClr val="000000">
                <a:alpha val="24710"/>
              </a:srgbClr>
            </a:outerShdw>
          </a:effectLst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" name="Google Shape;80;p5">
            <a:extLst>
              <a:ext uri="{FF2B5EF4-FFF2-40B4-BE49-F238E27FC236}">
                <a16:creationId xmlns:a16="http://schemas.microsoft.com/office/drawing/2014/main" id="{19E70025-2712-4654-A767-2981177EE7C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5734" y="4396115"/>
            <a:ext cx="9898197" cy="1250698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endParaRPr lang="ru-RU"/>
          </a:p>
        </p:txBody>
      </p:sp>
      <p:sp>
        <p:nvSpPr>
          <p:cNvPr id="4" name="Google Shape;81;p5">
            <a:extLst>
              <a:ext uri="{FF2B5EF4-FFF2-40B4-BE49-F238E27FC236}">
                <a16:creationId xmlns:a16="http://schemas.microsoft.com/office/drawing/2014/main" id="{A971829C-907F-4C8C-9486-823AA0C60A36}"/>
              </a:ext>
            </a:extLst>
          </p:cNvPr>
          <p:cNvSpPr/>
          <p:nvPr/>
        </p:nvSpPr>
        <p:spPr>
          <a:xfrm>
            <a:off x="529876" y="309442"/>
            <a:ext cx="11129967" cy="538398"/>
          </a:xfrm>
          <a:custGeom>
            <a:avLst/>
            <a:gdLst>
              <a:gd name="f0" fmla="val w"/>
              <a:gd name="f1" fmla="val h"/>
              <a:gd name="f2" fmla="val 0"/>
              <a:gd name="f3" fmla="val 11715750"/>
              <a:gd name="f4" fmla="val 566737"/>
              <a:gd name="f5" fmla="val 566738"/>
              <a:gd name="f6" fmla="*/ f0 1 11715750"/>
              <a:gd name="f7" fmla="*/ f1 1 566737"/>
              <a:gd name="f8" fmla="val f2"/>
              <a:gd name="f9" fmla="val f3"/>
              <a:gd name="f10" fmla="val f4"/>
              <a:gd name="f11" fmla="+- f10 0 f8"/>
              <a:gd name="f12" fmla="+- f9 0 f8"/>
              <a:gd name="f13" fmla="*/ f12 1 11715750"/>
              <a:gd name="f14" fmla="*/ f11 1 566737"/>
              <a:gd name="f15" fmla="*/ f8 1 f13"/>
              <a:gd name="f16" fmla="*/ f9 1 f13"/>
              <a:gd name="f17" fmla="*/ f8 1 f14"/>
              <a:gd name="f18" fmla="*/ f10 1 f14"/>
              <a:gd name="f19" fmla="*/ f15 f6 1"/>
              <a:gd name="f20" fmla="*/ f16 f6 1"/>
              <a:gd name="f21" fmla="*/ f18 f7 1"/>
              <a:gd name="f22" fmla="*/ f17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11715750" h="566737">
                <a:moveTo>
                  <a:pt x="f2" y="f2"/>
                </a:moveTo>
                <a:lnTo>
                  <a:pt x="f3" y="f2"/>
                </a:lnTo>
                <a:lnTo>
                  <a:pt x="f3" y="f5"/>
                </a:lnTo>
                <a:lnTo>
                  <a:pt x="f2" y="f5"/>
                </a:lnTo>
                <a:close/>
              </a:path>
            </a:pathLst>
          </a:custGeom>
          <a:solidFill>
            <a:srgbClr val="FFFFFF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5" name="Google Shape;82;p5">
            <a:extLst>
              <a:ext uri="{FF2B5EF4-FFF2-40B4-BE49-F238E27FC236}">
                <a16:creationId xmlns:a16="http://schemas.microsoft.com/office/drawing/2014/main" id="{1DF7B9E1-703F-4D01-AFB8-D82F91446C2B}"/>
              </a:ext>
            </a:extLst>
          </p:cNvPr>
          <p:cNvSpPr/>
          <p:nvPr/>
        </p:nvSpPr>
        <p:spPr>
          <a:xfrm>
            <a:off x="10202262" y="5968133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6" name="Google Shape;83;p5">
            <a:extLst>
              <a:ext uri="{FF2B5EF4-FFF2-40B4-BE49-F238E27FC236}">
                <a16:creationId xmlns:a16="http://schemas.microsoft.com/office/drawing/2014/main" id="{9CD4D0D5-0B4F-4774-9744-7E8C7DFA5E8D}"/>
              </a:ext>
            </a:extLst>
          </p:cNvPr>
          <p:cNvSpPr/>
          <p:nvPr/>
        </p:nvSpPr>
        <p:spPr>
          <a:xfrm>
            <a:off x="10686583" y="5968133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84;p5">
            <a:extLst>
              <a:ext uri="{FF2B5EF4-FFF2-40B4-BE49-F238E27FC236}">
                <a16:creationId xmlns:a16="http://schemas.microsoft.com/office/drawing/2014/main" id="{1A58DF37-E876-482D-800B-A04C2F0E7B75}"/>
              </a:ext>
            </a:extLst>
          </p:cNvPr>
          <p:cNvSpPr/>
          <p:nvPr/>
        </p:nvSpPr>
        <p:spPr>
          <a:xfrm>
            <a:off x="11170913" y="5968133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8" name="Google Shape;85;p5">
            <a:extLst>
              <a:ext uri="{FF2B5EF4-FFF2-40B4-BE49-F238E27FC236}">
                <a16:creationId xmlns:a16="http://schemas.microsoft.com/office/drawing/2014/main" id="{DFF071AF-044F-42F0-8423-5DEF2E49F58D}"/>
              </a:ext>
            </a:extLst>
          </p:cNvPr>
          <p:cNvSpPr/>
          <p:nvPr/>
        </p:nvSpPr>
        <p:spPr>
          <a:xfrm>
            <a:off x="706675" y="1125278"/>
            <a:ext cx="375068" cy="375068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96583"/>
              <a:gd name="f5" fmla="val 298228"/>
              <a:gd name="f6" fmla="val 197453"/>
              <a:gd name="f7" fmla="val 100775"/>
              <a:gd name="f8" fmla="val 96679"/>
              <a:gd name="f9" fmla="val 100870"/>
              <a:gd name="f10" fmla="val 197358"/>
              <a:gd name="f11" fmla="val 298133"/>
              <a:gd name="f12" fmla="val 293942"/>
              <a:gd name="f13" fmla="val 294037"/>
              <a:gd name="f14" fmla="*/ f0 1 394811"/>
              <a:gd name="f15" fmla="*/ f1 1 394811"/>
              <a:gd name="f16" fmla="val f2"/>
              <a:gd name="f17" fmla="val f3"/>
              <a:gd name="f18" fmla="+- f17 0 f16"/>
              <a:gd name="f19" fmla="*/ f18 1 394811"/>
              <a:gd name="f20" fmla="*/ f16 1 f19"/>
              <a:gd name="f21" fmla="*/ f17 1 f19"/>
              <a:gd name="f22" fmla="*/ f20 f14 1"/>
              <a:gd name="f23" fmla="*/ f21 f14 1"/>
              <a:gd name="f24" fmla="*/ f21 f15 1"/>
              <a:gd name="f25" fmla="*/ f2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394811" h="394811">
                <a:moveTo>
                  <a:pt x="f3" y="f4"/>
                </a:moveTo>
                <a:lnTo>
                  <a:pt x="f5" y="f2"/>
                </a:lnTo>
                <a:lnTo>
                  <a:pt x="f6" y="f7"/>
                </a:lnTo>
                <a:lnTo>
                  <a:pt x="f8" y="f2"/>
                </a:lnTo>
                <a:lnTo>
                  <a:pt x="f2" y="f4"/>
                </a:lnTo>
                <a:lnTo>
                  <a:pt x="f9" y="f10"/>
                </a:lnTo>
                <a:lnTo>
                  <a:pt x="f2" y="f11"/>
                </a:lnTo>
                <a:lnTo>
                  <a:pt x="f8" y="f3"/>
                </a:lnTo>
                <a:lnTo>
                  <a:pt x="f6" y="f12"/>
                </a:lnTo>
                <a:lnTo>
                  <a:pt x="f5" y="f3"/>
                </a:lnTo>
                <a:lnTo>
                  <a:pt x="f3" y="f11"/>
                </a:lnTo>
                <a:lnTo>
                  <a:pt x="f13" y="f10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9" name="Google Shape;86;p5">
            <a:extLst>
              <a:ext uri="{FF2B5EF4-FFF2-40B4-BE49-F238E27FC236}">
                <a16:creationId xmlns:a16="http://schemas.microsoft.com/office/drawing/2014/main" id="{35B51C3B-7856-47D2-BC4A-DB589155F32B}"/>
              </a:ext>
            </a:extLst>
          </p:cNvPr>
          <p:cNvSpPr/>
          <p:nvPr/>
        </p:nvSpPr>
        <p:spPr>
          <a:xfrm>
            <a:off x="10971913" y="1005172"/>
            <a:ext cx="434340" cy="615318"/>
          </a:xfrm>
          <a:custGeom>
            <a:avLst/>
            <a:gdLst>
              <a:gd name="f0" fmla="val w"/>
              <a:gd name="f1" fmla="val h"/>
              <a:gd name="f2" fmla="val 0"/>
              <a:gd name="f3" fmla="val 457200"/>
              <a:gd name="f4" fmla="val 647700"/>
              <a:gd name="f5" fmla="val 47625"/>
              <a:gd name="f6" fmla="val 542925"/>
              <a:gd name="f7" fmla="val 190500"/>
              <a:gd name="f8" fmla="val 400050"/>
              <a:gd name="f9" fmla="val 323850"/>
              <a:gd name="f10" fmla="val 428625"/>
              <a:gd name="f11" fmla="val 571500"/>
              <a:gd name="f12" fmla="val 257175"/>
              <a:gd name="f13" fmla="val 342900"/>
              <a:gd name="f14" fmla="val 295275"/>
              <a:gd name="f15" fmla="*/ f0 1 457200"/>
              <a:gd name="f16" fmla="*/ f1 1 647700"/>
              <a:gd name="f17" fmla="val f2"/>
              <a:gd name="f18" fmla="val f3"/>
              <a:gd name="f19" fmla="val f4"/>
              <a:gd name="f20" fmla="+- f19 0 f17"/>
              <a:gd name="f21" fmla="+- f18 0 f17"/>
              <a:gd name="f22" fmla="*/ f21 1 457200"/>
              <a:gd name="f23" fmla="*/ f20 1 647700"/>
              <a:gd name="f24" fmla="*/ f17 1 f22"/>
              <a:gd name="f25" fmla="*/ f18 1 f22"/>
              <a:gd name="f26" fmla="*/ f17 1 f23"/>
              <a:gd name="f27" fmla="*/ f19 1 f23"/>
              <a:gd name="f28" fmla="*/ f24 f15 1"/>
              <a:gd name="f29" fmla="*/ f25 f15 1"/>
              <a:gd name="f30" fmla="*/ f27 f16 1"/>
              <a:gd name="f31" fmla="*/ f26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8" t="f31" r="f29" b="f30"/>
            <a:pathLst>
              <a:path w="457200" h="647700">
                <a:moveTo>
                  <a:pt x="f2" y="f2"/>
                </a:moveTo>
                <a:lnTo>
                  <a:pt x="f5" y="f6"/>
                </a:lnTo>
                <a:lnTo>
                  <a:pt x="f7" y="f8"/>
                </a:lnTo>
                <a:lnTo>
                  <a:pt x="f9" y="f4"/>
                </a:lnTo>
                <a:lnTo>
                  <a:pt x="f10" y="f11"/>
                </a:lnTo>
                <a:lnTo>
                  <a:pt x="f12" y="f13"/>
                </a:lnTo>
                <a:lnTo>
                  <a:pt x="f3" y="f14"/>
                </a:lnTo>
                <a:close/>
              </a:path>
            </a:pathLst>
          </a:custGeom>
          <a:solidFill>
            <a:srgbClr val="D4AAA4"/>
          </a:solidFill>
          <a:ln w="38103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0" name="Google Shape;87;p5">
            <a:extLst>
              <a:ext uri="{FF2B5EF4-FFF2-40B4-BE49-F238E27FC236}">
                <a16:creationId xmlns:a16="http://schemas.microsoft.com/office/drawing/2014/main" id="{D57647CD-29F7-4FBE-8D54-C6C962A6C5DF}"/>
              </a:ext>
            </a:extLst>
          </p:cNvPr>
          <p:cNvSpPr/>
          <p:nvPr/>
        </p:nvSpPr>
        <p:spPr>
          <a:xfrm>
            <a:off x="794677" y="485967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*/ f0 1 200025"/>
              <a:gd name="f8" fmla="*/ f1 1 200025"/>
              <a:gd name="f9" fmla="val f2"/>
              <a:gd name="f10" fmla="val f3"/>
              <a:gd name="f11" fmla="+- f10 0 f9"/>
              <a:gd name="f12" fmla="*/ f11 1 200025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5"/>
                  <a:pt x="f5" y="f2"/>
                  <a:pt x="f4" y="f2"/>
                </a:cubicBezTo>
                <a:lnTo>
                  <a:pt x="f4" y="f2"/>
                </a:lnTo>
                <a:cubicBezTo>
                  <a:pt x="f6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B2B2B2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1" name="Google Shape;88;p5">
            <a:extLst>
              <a:ext uri="{FF2B5EF4-FFF2-40B4-BE49-F238E27FC236}">
                <a16:creationId xmlns:a16="http://schemas.microsoft.com/office/drawing/2014/main" id="{51B8471A-479E-4A56-88B3-74478B2F6557}"/>
              </a:ext>
            </a:extLst>
          </p:cNvPr>
          <p:cNvSpPr/>
          <p:nvPr/>
        </p:nvSpPr>
        <p:spPr>
          <a:xfrm>
            <a:off x="1165841" y="485967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val 45053"/>
              <a:gd name="f8" fmla="val 154972"/>
              <a:gd name="f9" fmla="*/ f0 1 200025"/>
              <a:gd name="f10" fmla="*/ f1 1 200025"/>
              <a:gd name="f11" fmla="val f2"/>
              <a:gd name="f12" fmla="val f3"/>
              <a:gd name="f13" fmla="+- f12 0 f11"/>
              <a:gd name="f14" fmla="*/ f13 1 200025"/>
              <a:gd name="f15" fmla="*/ f11 1 f14"/>
              <a:gd name="f16" fmla="*/ f12 1 f14"/>
              <a:gd name="f17" fmla="*/ f15 f9 1"/>
              <a:gd name="f18" fmla="*/ f16 f9 1"/>
              <a:gd name="f19" fmla="*/ f16 f10 1"/>
              <a:gd name="f20" fmla="*/ f15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7"/>
                  <a:pt x="f5" y="f2"/>
                  <a:pt x="f4" y="f2"/>
                </a:cubicBezTo>
                <a:lnTo>
                  <a:pt x="f4" y="f2"/>
                </a:lnTo>
                <a:cubicBezTo>
                  <a:pt x="f8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D4AAA4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2" name="Google Shape;89;p5">
            <a:extLst>
              <a:ext uri="{FF2B5EF4-FFF2-40B4-BE49-F238E27FC236}">
                <a16:creationId xmlns:a16="http://schemas.microsoft.com/office/drawing/2014/main" id="{7A2B897D-3878-41E9-931F-D84BE77F4A5D}"/>
              </a:ext>
            </a:extLst>
          </p:cNvPr>
          <p:cNvSpPr/>
          <p:nvPr/>
        </p:nvSpPr>
        <p:spPr>
          <a:xfrm>
            <a:off x="1546067" y="485967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val 45053"/>
              <a:gd name="f8" fmla="val 154972"/>
              <a:gd name="f9" fmla="*/ f0 1 200025"/>
              <a:gd name="f10" fmla="*/ f1 1 200025"/>
              <a:gd name="f11" fmla="val f2"/>
              <a:gd name="f12" fmla="val f3"/>
              <a:gd name="f13" fmla="+- f12 0 f11"/>
              <a:gd name="f14" fmla="*/ f13 1 200025"/>
              <a:gd name="f15" fmla="*/ f11 1 f14"/>
              <a:gd name="f16" fmla="*/ f12 1 f14"/>
              <a:gd name="f17" fmla="*/ f15 f9 1"/>
              <a:gd name="f18" fmla="*/ f16 f9 1"/>
              <a:gd name="f19" fmla="*/ f16 f10 1"/>
              <a:gd name="f20" fmla="*/ f15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7"/>
                  <a:pt x="f5" y="f2"/>
                  <a:pt x="f4" y="f2"/>
                </a:cubicBezTo>
                <a:lnTo>
                  <a:pt x="f4" y="f2"/>
                </a:lnTo>
                <a:cubicBezTo>
                  <a:pt x="f8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B2B2B2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3" name="Google Shape;90;p5">
            <a:extLst>
              <a:ext uri="{FF2B5EF4-FFF2-40B4-BE49-F238E27FC236}">
                <a16:creationId xmlns:a16="http://schemas.microsoft.com/office/drawing/2014/main" id="{6E3229D5-4728-4E79-8C47-DFC3B75B93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5779" y="3073435"/>
            <a:ext cx="9898197" cy="1324801"/>
          </a:xfrm>
        </p:spPr>
        <p:txBody>
          <a:bodyPr anchorCtr="1"/>
          <a:lstStyle>
            <a:lvl1pPr algn="ctr">
              <a:defRPr sz="7000"/>
            </a:lvl1pPr>
          </a:lstStyle>
          <a:p>
            <a:pPr lvl="0"/>
            <a:endParaRPr lang="ru-RU"/>
          </a:p>
        </p:txBody>
      </p:sp>
      <p:sp>
        <p:nvSpPr>
          <p:cNvPr id="14" name="Google Shape;91;p5">
            <a:extLst>
              <a:ext uri="{FF2B5EF4-FFF2-40B4-BE49-F238E27FC236}">
                <a16:creationId xmlns:a16="http://schemas.microsoft.com/office/drawing/2014/main" id="{00156110-1080-4E02-AE26-A6C9612558DB}"/>
              </a:ext>
            </a:extLst>
          </p:cNvPr>
          <p:cNvSpPr/>
          <p:nvPr/>
        </p:nvSpPr>
        <p:spPr>
          <a:xfrm>
            <a:off x="706675" y="1666960"/>
            <a:ext cx="375068" cy="375068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96583"/>
              <a:gd name="f5" fmla="val 298228"/>
              <a:gd name="f6" fmla="val 197453"/>
              <a:gd name="f7" fmla="val 100775"/>
              <a:gd name="f8" fmla="val 96679"/>
              <a:gd name="f9" fmla="val 100870"/>
              <a:gd name="f10" fmla="val 197358"/>
              <a:gd name="f11" fmla="val 298133"/>
              <a:gd name="f12" fmla="val 293942"/>
              <a:gd name="f13" fmla="val 294037"/>
              <a:gd name="f14" fmla="*/ f0 1 394811"/>
              <a:gd name="f15" fmla="*/ f1 1 394811"/>
              <a:gd name="f16" fmla="val f2"/>
              <a:gd name="f17" fmla="val f3"/>
              <a:gd name="f18" fmla="+- f17 0 f16"/>
              <a:gd name="f19" fmla="*/ f18 1 394811"/>
              <a:gd name="f20" fmla="*/ f16 1 f19"/>
              <a:gd name="f21" fmla="*/ f17 1 f19"/>
              <a:gd name="f22" fmla="*/ f20 f14 1"/>
              <a:gd name="f23" fmla="*/ f21 f14 1"/>
              <a:gd name="f24" fmla="*/ f21 f15 1"/>
              <a:gd name="f25" fmla="*/ f2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394811" h="394811">
                <a:moveTo>
                  <a:pt x="f3" y="f4"/>
                </a:moveTo>
                <a:lnTo>
                  <a:pt x="f5" y="f2"/>
                </a:lnTo>
                <a:lnTo>
                  <a:pt x="f6" y="f7"/>
                </a:lnTo>
                <a:lnTo>
                  <a:pt x="f8" y="f2"/>
                </a:lnTo>
                <a:lnTo>
                  <a:pt x="f2" y="f4"/>
                </a:lnTo>
                <a:lnTo>
                  <a:pt x="f9" y="f10"/>
                </a:lnTo>
                <a:lnTo>
                  <a:pt x="f2" y="f11"/>
                </a:lnTo>
                <a:lnTo>
                  <a:pt x="f8" y="f3"/>
                </a:lnTo>
                <a:lnTo>
                  <a:pt x="f6" y="f12"/>
                </a:lnTo>
                <a:lnTo>
                  <a:pt x="f5" y="f3"/>
                </a:lnTo>
                <a:lnTo>
                  <a:pt x="f3" y="f11"/>
                </a:lnTo>
                <a:lnTo>
                  <a:pt x="f13" y="f10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5" name="Google Shape;92;p5">
            <a:extLst>
              <a:ext uri="{FF2B5EF4-FFF2-40B4-BE49-F238E27FC236}">
                <a16:creationId xmlns:a16="http://schemas.microsoft.com/office/drawing/2014/main" id="{F6C838FF-D4FF-47CB-85DE-E0A975047AFC}"/>
              </a:ext>
            </a:extLst>
          </p:cNvPr>
          <p:cNvSpPr/>
          <p:nvPr/>
        </p:nvSpPr>
        <p:spPr>
          <a:xfrm>
            <a:off x="706675" y="2208632"/>
            <a:ext cx="375068" cy="375068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96583"/>
              <a:gd name="f5" fmla="val 298228"/>
              <a:gd name="f6" fmla="val 197453"/>
              <a:gd name="f7" fmla="val 100775"/>
              <a:gd name="f8" fmla="val 96679"/>
              <a:gd name="f9" fmla="val 100870"/>
              <a:gd name="f10" fmla="val 197358"/>
              <a:gd name="f11" fmla="val 298133"/>
              <a:gd name="f12" fmla="val 293942"/>
              <a:gd name="f13" fmla="val 294037"/>
              <a:gd name="f14" fmla="*/ f0 1 394811"/>
              <a:gd name="f15" fmla="*/ f1 1 394811"/>
              <a:gd name="f16" fmla="val f2"/>
              <a:gd name="f17" fmla="val f3"/>
              <a:gd name="f18" fmla="+- f17 0 f16"/>
              <a:gd name="f19" fmla="*/ f18 1 394811"/>
              <a:gd name="f20" fmla="*/ f16 1 f19"/>
              <a:gd name="f21" fmla="*/ f17 1 f19"/>
              <a:gd name="f22" fmla="*/ f20 f14 1"/>
              <a:gd name="f23" fmla="*/ f21 f14 1"/>
              <a:gd name="f24" fmla="*/ f21 f15 1"/>
              <a:gd name="f25" fmla="*/ f2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394811" h="394811">
                <a:moveTo>
                  <a:pt x="f3" y="f4"/>
                </a:moveTo>
                <a:lnTo>
                  <a:pt x="f5" y="f2"/>
                </a:lnTo>
                <a:lnTo>
                  <a:pt x="f6" y="f7"/>
                </a:lnTo>
                <a:lnTo>
                  <a:pt x="f8" y="f2"/>
                </a:lnTo>
                <a:lnTo>
                  <a:pt x="f2" y="f4"/>
                </a:lnTo>
                <a:lnTo>
                  <a:pt x="f9" y="f10"/>
                </a:lnTo>
                <a:lnTo>
                  <a:pt x="f2" y="f11"/>
                </a:lnTo>
                <a:lnTo>
                  <a:pt x="f8" y="f3"/>
                </a:lnTo>
                <a:lnTo>
                  <a:pt x="f6" y="f12"/>
                </a:lnTo>
                <a:lnTo>
                  <a:pt x="f5" y="f3"/>
                </a:lnTo>
                <a:lnTo>
                  <a:pt x="f3" y="f11"/>
                </a:lnTo>
                <a:lnTo>
                  <a:pt x="f13" y="f10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6" name="Google Shape;93;p5">
            <a:extLst>
              <a:ext uri="{FF2B5EF4-FFF2-40B4-BE49-F238E27FC236}">
                <a16:creationId xmlns:a16="http://schemas.microsoft.com/office/drawing/2014/main" id="{2EC43481-807A-4B90-AF39-731FCAC8F169}"/>
              </a:ext>
            </a:extLst>
          </p:cNvPr>
          <p:cNvSpPr/>
          <p:nvPr/>
        </p:nvSpPr>
        <p:spPr>
          <a:xfrm>
            <a:off x="2155121" y="628052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7" name="Google Shape;94;p5">
            <a:extLst>
              <a:ext uri="{FF2B5EF4-FFF2-40B4-BE49-F238E27FC236}">
                <a16:creationId xmlns:a16="http://schemas.microsoft.com/office/drawing/2014/main" id="{1B1773C0-376A-4A09-9C78-2BB971F7598E}"/>
              </a:ext>
            </a:extLst>
          </p:cNvPr>
          <p:cNvSpPr/>
          <p:nvPr/>
        </p:nvSpPr>
        <p:spPr>
          <a:xfrm>
            <a:off x="1928798" y="628052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8" name="Google Shape;95;p5">
            <a:extLst>
              <a:ext uri="{FF2B5EF4-FFF2-40B4-BE49-F238E27FC236}">
                <a16:creationId xmlns:a16="http://schemas.microsoft.com/office/drawing/2014/main" id="{694DE251-D48E-48F0-ACFF-CFC8C376FC92}"/>
              </a:ext>
            </a:extLst>
          </p:cNvPr>
          <p:cNvSpPr/>
          <p:nvPr/>
        </p:nvSpPr>
        <p:spPr>
          <a:xfrm>
            <a:off x="1693423" y="628052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9" name="Google Shape;96;p5">
            <a:extLst>
              <a:ext uri="{FF2B5EF4-FFF2-40B4-BE49-F238E27FC236}">
                <a16:creationId xmlns:a16="http://schemas.microsoft.com/office/drawing/2014/main" id="{567F2980-73D4-4C94-A8D9-F2E4298A4498}"/>
              </a:ext>
            </a:extLst>
          </p:cNvPr>
          <p:cNvSpPr/>
          <p:nvPr/>
        </p:nvSpPr>
        <p:spPr>
          <a:xfrm>
            <a:off x="1458047" y="628052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0" name="Google Shape;97;p5">
            <a:extLst>
              <a:ext uri="{FF2B5EF4-FFF2-40B4-BE49-F238E27FC236}">
                <a16:creationId xmlns:a16="http://schemas.microsoft.com/office/drawing/2014/main" id="{4A386AA8-A1E5-42BB-A1F6-EB5D2D7651D4}"/>
              </a:ext>
            </a:extLst>
          </p:cNvPr>
          <p:cNvSpPr/>
          <p:nvPr/>
        </p:nvSpPr>
        <p:spPr>
          <a:xfrm>
            <a:off x="1222671" y="628052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1" name="Google Shape;98;p5">
            <a:extLst>
              <a:ext uri="{FF2B5EF4-FFF2-40B4-BE49-F238E27FC236}">
                <a16:creationId xmlns:a16="http://schemas.microsoft.com/office/drawing/2014/main" id="{0AC12F80-C31D-47DF-BE7C-5073C6A6A340}"/>
              </a:ext>
            </a:extLst>
          </p:cNvPr>
          <p:cNvSpPr/>
          <p:nvPr/>
        </p:nvSpPr>
        <p:spPr>
          <a:xfrm rot="5400013">
            <a:off x="539455" y="5812114"/>
            <a:ext cx="700466" cy="361946"/>
          </a:xfrm>
          <a:custGeom>
            <a:avLst/>
            <a:gdLst>
              <a:gd name="f0" fmla="val w"/>
              <a:gd name="f1" fmla="val h"/>
              <a:gd name="f2" fmla="val 0"/>
              <a:gd name="f3" fmla="val 737329"/>
              <a:gd name="f4" fmla="val 381000"/>
              <a:gd name="f5" fmla="val 190500"/>
              <a:gd name="f6" fmla="val 194405"/>
              <a:gd name="f7" fmla="val 261938"/>
              <a:gd name="f8" fmla="val 737330"/>
              <a:gd name="f9" fmla="val 119063"/>
              <a:gd name="f10" fmla="*/ f0 1 737329"/>
              <a:gd name="f11" fmla="*/ f1 1 381000"/>
              <a:gd name="f12" fmla="val f2"/>
              <a:gd name="f13" fmla="val f3"/>
              <a:gd name="f14" fmla="val f4"/>
              <a:gd name="f15" fmla="+- f14 0 f12"/>
              <a:gd name="f16" fmla="+- f13 0 f12"/>
              <a:gd name="f17" fmla="*/ f16 1 737329"/>
              <a:gd name="f18" fmla="*/ f15 1 381000"/>
              <a:gd name="f19" fmla="*/ f12 1 f17"/>
              <a:gd name="f20" fmla="*/ f13 1 f17"/>
              <a:gd name="f21" fmla="*/ f12 1 f18"/>
              <a:gd name="f22" fmla="*/ f14 1 f18"/>
              <a:gd name="f23" fmla="*/ f19 f10 1"/>
              <a:gd name="f24" fmla="*/ f20 f10 1"/>
              <a:gd name="f25" fmla="*/ f22 f11 1"/>
              <a:gd name="f26" fmla="*/ f21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6" r="f24" b="f25"/>
            <a:pathLst>
              <a:path w="737329" h="381000">
                <a:moveTo>
                  <a:pt x="f2" y="f5"/>
                </a:moveTo>
                <a:lnTo>
                  <a:pt x="f6" y="f4"/>
                </a:lnTo>
                <a:lnTo>
                  <a:pt x="f6" y="f7"/>
                </a:lnTo>
                <a:lnTo>
                  <a:pt x="f8" y="f7"/>
                </a:lnTo>
                <a:lnTo>
                  <a:pt x="f8" y="f9"/>
                </a:lnTo>
                <a:lnTo>
                  <a:pt x="f6" y="f9"/>
                </a:lnTo>
                <a:lnTo>
                  <a:pt x="f6" y="f2"/>
                </a:lnTo>
                <a:close/>
              </a:path>
            </a:pathLst>
          </a:custGeom>
          <a:solidFill>
            <a:srgbClr val="B2B2B2"/>
          </a:solidFill>
          <a:ln w="38103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948690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36375482-8049-4612-BC88-E317B6D03C69}"/>
              </a:ext>
            </a:extLst>
          </p:cNvPr>
          <p:cNvSpPr/>
          <p:nvPr/>
        </p:nvSpPr>
        <p:spPr>
          <a:xfrm>
            <a:off x="794677" y="409779"/>
            <a:ext cx="9760982" cy="5895091"/>
          </a:xfrm>
          <a:custGeom>
            <a:avLst/>
            <a:gdLst>
              <a:gd name="f0" fmla="val w"/>
              <a:gd name="f1" fmla="val h"/>
              <a:gd name="f2" fmla="val 0"/>
              <a:gd name="f3" fmla="val 4362450"/>
              <a:gd name="f4" fmla="val 4943475"/>
              <a:gd name="f5" fmla="*/ f0 1 4362450"/>
              <a:gd name="f6" fmla="*/ f1 1 4943475"/>
              <a:gd name="f7" fmla="val f2"/>
              <a:gd name="f8" fmla="val f3"/>
              <a:gd name="f9" fmla="val f4"/>
              <a:gd name="f10" fmla="+- f9 0 f7"/>
              <a:gd name="f11" fmla="+- f8 0 f7"/>
              <a:gd name="f12" fmla="*/ f11 1 4362450"/>
              <a:gd name="f13" fmla="*/ f10 1 4943475"/>
              <a:gd name="f14" fmla="*/ f7 1 f12"/>
              <a:gd name="f15" fmla="*/ f8 1 f12"/>
              <a:gd name="f16" fmla="*/ f7 1 f13"/>
              <a:gd name="f17" fmla="*/ f9 1 f13"/>
              <a:gd name="f18" fmla="*/ f14 f5 1"/>
              <a:gd name="f19" fmla="*/ f15 f5 1"/>
              <a:gd name="f20" fmla="*/ f17 f6 1"/>
              <a:gd name="f21" fmla="*/ f16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21" r="f19" b="f20"/>
            <a:pathLst>
              <a:path w="4362450" h="4943475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close/>
              </a:path>
            </a:pathLst>
          </a:custGeom>
          <a:solidFill>
            <a:srgbClr val="171717"/>
          </a:solidFill>
          <a:ln w="38103" cap="flat">
            <a:solidFill>
              <a:srgbClr val="171717"/>
            </a:solidFill>
            <a:prstDash val="solid"/>
            <a:miter/>
          </a:ln>
          <a:effectLst>
            <a:outerShdw dir="16200000" algn="tl">
              <a:srgbClr val="000000">
                <a:alpha val="24710"/>
              </a:srgbClr>
            </a:outerShdw>
          </a:effectLst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" name="Google Shape;101;p6">
            <a:extLst>
              <a:ext uri="{FF2B5EF4-FFF2-40B4-BE49-F238E27FC236}">
                <a16:creationId xmlns:a16="http://schemas.microsoft.com/office/drawing/2014/main" id="{3E065FC4-D647-4DCD-BDB6-1ED8C3354B28}"/>
              </a:ext>
            </a:extLst>
          </p:cNvPr>
          <p:cNvSpPr/>
          <p:nvPr/>
        </p:nvSpPr>
        <p:spPr>
          <a:xfrm>
            <a:off x="531879" y="313977"/>
            <a:ext cx="9841230" cy="5775194"/>
          </a:xfrm>
          <a:custGeom>
            <a:avLst/>
            <a:gdLst>
              <a:gd name="f0" fmla="val w"/>
              <a:gd name="f1" fmla="val h"/>
              <a:gd name="f2" fmla="val 0"/>
              <a:gd name="f3" fmla="val 11715750"/>
              <a:gd name="f4" fmla="val 6562725"/>
              <a:gd name="f5" fmla="*/ f0 1 11715750"/>
              <a:gd name="f6" fmla="*/ f1 1 6562725"/>
              <a:gd name="f7" fmla="val f2"/>
              <a:gd name="f8" fmla="val f3"/>
              <a:gd name="f9" fmla="val f4"/>
              <a:gd name="f10" fmla="+- f9 0 f7"/>
              <a:gd name="f11" fmla="+- f8 0 f7"/>
              <a:gd name="f12" fmla="*/ f11 1 11715750"/>
              <a:gd name="f13" fmla="*/ f10 1 6562725"/>
              <a:gd name="f14" fmla="*/ f7 1 f12"/>
              <a:gd name="f15" fmla="*/ f8 1 f12"/>
              <a:gd name="f16" fmla="*/ f7 1 f13"/>
              <a:gd name="f17" fmla="*/ f9 1 f13"/>
              <a:gd name="f18" fmla="*/ f14 f5 1"/>
              <a:gd name="f19" fmla="*/ f15 f5 1"/>
              <a:gd name="f20" fmla="*/ f17 f6 1"/>
              <a:gd name="f21" fmla="*/ f16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21" r="f19" b="f20"/>
            <a:pathLst>
              <a:path w="11715750" h="6562725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close/>
              </a:path>
            </a:pathLst>
          </a:custGeom>
          <a:solidFill>
            <a:srgbClr val="FFFFFF"/>
          </a:solidFill>
          <a:ln w="38103" cap="flat">
            <a:solidFill>
              <a:srgbClr val="171717"/>
            </a:solidFill>
            <a:prstDash val="solid"/>
            <a:miter/>
          </a:ln>
          <a:effectLst>
            <a:outerShdw dir="16200000" algn="tl">
              <a:srgbClr val="000000">
                <a:alpha val="24710"/>
              </a:srgbClr>
            </a:outerShdw>
          </a:effectLst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4" name="Google Shape;102;p6">
            <a:extLst>
              <a:ext uri="{FF2B5EF4-FFF2-40B4-BE49-F238E27FC236}">
                <a16:creationId xmlns:a16="http://schemas.microsoft.com/office/drawing/2014/main" id="{8FDB19A8-03D6-407A-8D44-A3FF5D748D09}"/>
              </a:ext>
            </a:extLst>
          </p:cNvPr>
          <p:cNvSpPr/>
          <p:nvPr/>
        </p:nvSpPr>
        <p:spPr>
          <a:xfrm>
            <a:off x="529876" y="309451"/>
            <a:ext cx="9841230" cy="538398"/>
          </a:xfrm>
          <a:custGeom>
            <a:avLst/>
            <a:gdLst>
              <a:gd name="f0" fmla="val w"/>
              <a:gd name="f1" fmla="val h"/>
              <a:gd name="f2" fmla="val 0"/>
              <a:gd name="f3" fmla="val 11715750"/>
              <a:gd name="f4" fmla="val 566737"/>
              <a:gd name="f5" fmla="val 566738"/>
              <a:gd name="f6" fmla="*/ f0 1 11715750"/>
              <a:gd name="f7" fmla="*/ f1 1 566737"/>
              <a:gd name="f8" fmla="val f2"/>
              <a:gd name="f9" fmla="val f3"/>
              <a:gd name="f10" fmla="val f4"/>
              <a:gd name="f11" fmla="+- f10 0 f8"/>
              <a:gd name="f12" fmla="+- f9 0 f8"/>
              <a:gd name="f13" fmla="*/ f12 1 11715750"/>
              <a:gd name="f14" fmla="*/ f11 1 566737"/>
              <a:gd name="f15" fmla="*/ f8 1 f13"/>
              <a:gd name="f16" fmla="*/ f9 1 f13"/>
              <a:gd name="f17" fmla="*/ f8 1 f14"/>
              <a:gd name="f18" fmla="*/ f10 1 f14"/>
              <a:gd name="f19" fmla="*/ f15 f6 1"/>
              <a:gd name="f20" fmla="*/ f16 f6 1"/>
              <a:gd name="f21" fmla="*/ f18 f7 1"/>
              <a:gd name="f22" fmla="*/ f17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11715750" h="566737">
                <a:moveTo>
                  <a:pt x="f2" y="f2"/>
                </a:moveTo>
                <a:lnTo>
                  <a:pt x="f3" y="f2"/>
                </a:lnTo>
                <a:lnTo>
                  <a:pt x="f3" y="f5"/>
                </a:lnTo>
                <a:lnTo>
                  <a:pt x="f2" y="f5"/>
                </a:lnTo>
                <a:close/>
              </a:path>
            </a:pathLst>
          </a:custGeom>
          <a:solidFill>
            <a:srgbClr val="FFFFFF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5" name="Google Shape;103;p6">
            <a:extLst>
              <a:ext uri="{FF2B5EF4-FFF2-40B4-BE49-F238E27FC236}">
                <a16:creationId xmlns:a16="http://schemas.microsoft.com/office/drawing/2014/main" id="{E3C9A05A-1FCE-40B0-95F7-4C86CBDB4B30}"/>
              </a:ext>
            </a:extLst>
          </p:cNvPr>
          <p:cNvSpPr/>
          <p:nvPr/>
        </p:nvSpPr>
        <p:spPr>
          <a:xfrm rot="5400013">
            <a:off x="11581562" y="6196331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FFFFF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6" name="Google Shape;104;p6">
            <a:extLst>
              <a:ext uri="{FF2B5EF4-FFF2-40B4-BE49-F238E27FC236}">
                <a16:creationId xmlns:a16="http://schemas.microsoft.com/office/drawing/2014/main" id="{D2A8D358-2FF5-4045-86C4-E4772458990B}"/>
              </a:ext>
            </a:extLst>
          </p:cNvPr>
          <p:cNvSpPr/>
          <p:nvPr/>
        </p:nvSpPr>
        <p:spPr>
          <a:xfrm rot="5400013">
            <a:off x="11581562" y="5712010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FFFFF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105;p6">
            <a:extLst>
              <a:ext uri="{FF2B5EF4-FFF2-40B4-BE49-F238E27FC236}">
                <a16:creationId xmlns:a16="http://schemas.microsoft.com/office/drawing/2014/main" id="{4992B964-9943-4933-93E6-D5903603F62E}"/>
              </a:ext>
            </a:extLst>
          </p:cNvPr>
          <p:cNvSpPr/>
          <p:nvPr/>
        </p:nvSpPr>
        <p:spPr>
          <a:xfrm rot="5400013">
            <a:off x="11581562" y="5227680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FFFFF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8" name="Google Shape;106;p6">
            <a:extLst>
              <a:ext uri="{FF2B5EF4-FFF2-40B4-BE49-F238E27FC236}">
                <a16:creationId xmlns:a16="http://schemas.microsoft.com/office/drawing/2014/main" id="{E3E99FC1-007F-4871-BB6E-7257824B1B77}"/>
              </a:ext>
            </a:extLst>
          </p:cNvPr>
          <p:cNvSpPr/>
          <p:nvPr/>
        </p:nvSpPr>
        <p:spPr>
          <a:xfrm>
            <a:off x="706675" y="1125278"/>
            <a:ext cx="375068" cy="375068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96583"/>
              <a:gd name="f5" fmla="val 298228"/>
              <a:gd name="f6" fmla="val 197453"/>
              <a:gd name="f7" fmla="val 100775"/>
              <a:gd name="f8" fmla="val 96679"/>
              <a:gd name="f9" fmla="val 100870"/>
              <a:gd name="f10" fmla="val 197358"/>
              <a:gd name="f11" fmla="val 298133"/>
              <a:gd name="f12" fmla="val 293942"/>
              <a:gd name="f13" fmla="val 294037"/>
              <a:gd name="f14" fmla="*/ f0 1 394811"/>
              <a:gd name="f15" fmla="*/ f1 1 394811"/>
              <a:gd name="f16" fmla="val f2"/>
              <a:gd name="f17" fmla="val f3"/>
              <a:gd name="f18" fmla="+- f17 0 f16"/>
              <a:gd name="f19" fmla="*/ f18 1 394811"/>
              <a:gd name="f20" fmla="*/ f16 1 f19"/>
              <a:gd name="f21" fmla="*/ f17 1 f19"/>
              <a:gd name="f22" fmla="*/ f20 f14 1"/>
              <a:gd name="f23" fmla="*/ f21 f14 1"/>
              <a:gd name="f24" fmla="*/ f21 f15 1"/>
              <a:gd name="f25" fmla="*/ f2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394811" h="394811">
                <a:moveTo>
                  <a:pt x="f3" y="f4"/>
                </a:moveTo>
                <a:lnTo>
                  <a:pt x="f5" y="f2"/>
                </a:lnTo>
                <a:lnTo>
                  <a:pt x="f6" y="f7"/>
                </a:lnTo>
                <a:lnTo>
                  <a:pt x="f8" y="f2"/>
                </a:lnTo>
                <a:lnTo>
                  <a:pt x="f2" y="f4"/>
                </a:lnTo>
                <a:lnTo>
                  <a:pt x="f9" y="f10"/>
                </a:lnTo>
                <a:lnTo>
                  <a:pt x="f2" y="f11"/>
                </a:lnTo>
                <a:lnTo>
                  <a:pt x="f8" y="f3"/>
                </a:lnTo>
                <a:lnTo>
                  <a:pt x="f6" y="f12"/>
                </a:lnTo>
                <a:lnTo>
                  <a:pt x="f5" y="f3"/>
                </a:lnTo>
                <a:lnTo>
                  <a:pt x="f3" y="f11"/>
                </a:lnTo>
                <a:lnTo>
                  <a:pt x="f13" y="f10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9" name="Google Shape;107;p6">
            <a:extLst>
              <a:ext uri="{FF2B5EF4-FFF2-40B4-BE49-F238E27FC236}">
                <a16:creationId xmlns:a16="http://schemas.microsoft.com/office/drawing/2014/main" id="{87EE88CE-3545-4A8F-A5C9-C395F90DB79F}"/>
              </a:ext>
            </a:extLst>
          </p:cNvPr>
          <p:cNvSpPr/>
          <p:nvPr/>
        </p:nvSpPr>
        <p:spPr>
          <a:xfrm>
            <a:off x="9683166" y="5342574"/>
            <a:ext cx="434340" cy="615318"/>
          </a:xfrm>
          <a:custGeom>
            <a:avLst/>
            <a:gdLst>
              <a:gd name="f0" fmla="val w"/>
              <a:gd name="f1" fmla="val h"/>
              <a:gd name="f2" fmla="val 0"/>
              <a:gd name="f3" fmla="val 457200"/>
              <a:gd name="f4" fmla="val 647700"/>
              <a:gd name="f5" fmla="val 47625"/>
              <a:gd name="f6" fmla="val 542925"/>
              <a:gd name="f7" fmla="val 190500"/>
              <a:gd name="f8" fmla="val 400050"/>
              <a:gd name="f9" fmla="val 323850"/>
              <a:gd name="f10" fmla="val 428625"/>
              <a:gd name="f11" fmla="val 571500"/>
              <a:gd name="f12" fmla="val 257175"/>
              <a:gd name="f13" fmla="val 342900"/>
              <a:gd name="f14" fmla="val 295275"/>
              <a:gd name="f15" fmla="*/ f0 1 457200"/>
              <a:gd name="f16" fmla="*/ f1 1 647700"/>
              <a:gd name="f17" fmla="val f2"/>
              <a:gd name="f18" fmla="val f3"/>
              <a:gd name="f19" fmla="val f4"/>
              <a:gd name="f20" fmla="+- f19 0 f17"/>
              <a:gd name="f21" fmla="+- f18 0 f17"/>
              <a:gd name="f22" fmla="*/ f21 1 457200"/>
              <a:gd name="f23" fmla="*/ f20 1 647700"/>
              <a:gd name="f24" fmla="*/ f17 1 f22"/>
              <a:gd name="f25" fmla="*/ f18 1 f22"/>
              <a:gd name="f26" fmla="*/ f17 1 f23"/>
              <a:gd name="f27" fmla="*/ f19 1 f23"/>
              <a:gd name="f28" fmla="*/ f24 f15 1"/>
              <a:gd name="f29" fmla="*/ f25 f15 1"/>
              <a:gd name="f30" fmla="*/ f27 f16 1"/>
              <a:gd name="f31" fmla="*/ f26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8" t="f31" r="f29" b="f30"/>
            <a:pathLst>
              <a:path w="457200" h="647700">
                <a:moveTo>
                  <a:pt x="f2" y="f2"/>
                </a:moveTo>
                <a:lnTo>
                  <a:pt x="f5" y="f6"/>
                </a:lnTo>
                <a:lnTo>
                  <a:pt x="f7" y="f8"/>
                </a:lnTo>
                <a:lnTo>
                  <a:pt x="f9" y="f4"/>
                </a:lnTo>
                <a:lnTo>
                  <a:pt x="f10" y="f11"/>
                </a:lnTo>
                <a:lnTo>
                  <a:pt x="f12" y="f13"/>
                </a:lnTo>
                <a:lnTo>
                  <a:pt x="f3" y="f14"/>
                </a:lnTo>
                <a:close/>
              </a:path>
            </a:pathLst>
          </a:custGeom>
          <a:solidFill>
            <a:srgbClr val="AFAFAF"/>
          </a:solidFill>
          <a:ln w="38103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0" name="Google Shape;108;p6">
            <a:extLst>
              <a:ext uri="{FF2B5EF4-FFF2-40B4-BE49-F238E27FC236}">
                <a16:creationId xmlns:a16="http://schemas.microsoft.com/office/drawing/2014/main" id="{394C3072-D018-4255-9224-FE515AF6F206}"/>
              </a:ext>
            </a:extLst>
          </p:cNvPr>
          <p:cNvSpPr/>
          <p:nvPr/>
        </p:nvSpPr>
        <p:spPr>
          <a:xfrm>
            <a:off x="794677" y="485967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*/ f0 1 200025"/>
              <a:gd name="f8" fmla="*/ f1 1 200025"/>
              <a:gd name="f9" fmla="val f2"/>
              <a:gd name="f10" fmla="val f3"/>
              <a:gd name="f11" fmla="+- f10 0 f9"/>
              <a:gd name="f12" fmla="*/ f11 1 200025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5"/>
                  <a:pt x="f5" y="f2"/>
                  <a:pt x="f4" y="f2"/>
                </a:cubicBezTo>
                <a:lnTo>
                  <a:pt x="f4" y="f2"/>
                </a:lnTo>
                <a:cubicBezTo>
                  <a:pt x="f6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B2B2B2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1" name="Google Shape;109;p6">
            <a:extLst>
              <a:ext uri="{FF2B5EF4-FFF2-40B4-BE49-F238E27FC236}">
                <a16:creationId xmlns:a16="http://schemas.microsoft.com/office/drawing/2014/main" id="{D8A44E58-2DF6-4C60-BEB8-F7823B9D748F}"/>
              </a:ext>
            </a:extLst>
          </p:cNvPr>
          <p:cNvSpPr/>
          <p:nvPr/>
        </p:nvSpPr>
        <p:spPr>
          <a:xfrm>
            <a:off x="1165841" y="485967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val 45053"/>
              <a:gd name="f8" fmla="val 154972"/>
              <a:gd name="f9" fmla="*/ f0 1 200025"/>
              <a:gd name="f10" fmla="*/ f1 1 200025"/>
              <a:gd name="f11" fmla="val f2"/>
              <a:gd name="f12" fmla="val f3"/>
              <a:gd name="f13" fmla="+- f12 0 f11"/>
              <a:gd name="f14" fmla="*/ f13 1 200025"/>
              <a:gd name="f15" fmla="*/ f11 1 f14"/>
              <a:gd name="f16" fmla="*/ f12 1 f14"/>
              <a:gd name="f17" fmla="*/ f15 f9 1"/>
              <a:gd name="f18" fmla="*/ f16 f9 1"/>
              <a:gd name="f19" fmla="*/ f16 f10 1"/>
              <a:gd name="f20" fmla="*/ f15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7"/>
                  <a:pt x="f5" y="f2"/>
                  <a:pt x="f4" y="f2"/>
                </a:cubicBezTo>
                <a:lnTo>
                  <a:pt x="f4" y="f2"/>
                </a:lnTo>
                <a:cubicBezTo>
                  <a:pt x="f8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D4AAA4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2" name="Google Shape;110;p6">
            <a:extLst>
              <a:ext uri="{FF2B5EF4-FFF2-40B4-BE49-F238E27FC236}">
                <a16:creationId xmlns:a16="http://schemas.microsoft.com/office/drawing/2014/main" id="{19D2EBD3-DECF-4980-87B6-B9B7D572B73B}"/>
              </a:ext>
            </a:extLst>
          </p:cNvPr>
          <p:cNvSpPr/>
          <p:nvPr/>
        </p:nvSpPr>
        <p:spPr>
          <a:xfrm>
            <a:off x="1546067" y="485967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val 45053"/>
              <a:gd name="f8" fmla="val 154972"/>
              <a:gd name="f9" fmla="*/ f0 1 200025"/>
              <a:gd name="f10" fmla="*/ f1 1 200025"/>
              <a:gd name="f11" fmla="val f2"/>
              <a:gd name="f12" fmla="val f3"/>
              <a:gd name="f13" fmla="+- f12 0 f11"/>
              <a:gd name="f14" fmla="*/ f13 1 200025"/>
              <a:gd name="f15" fmla="*/ f11 1 f14"/>
              <a:gd name="f16" fmla="*/ f12 1 f14"/>
              <a:gd name="f17" fmla="*/ f15 f9 1"/>
              <a:gd name="f18" fmla="*/ f16 f9 1"/>
              <a:gd name="f19" fmla="*/ f16 f10 1"/>
              <a:gd name="f20" fmla="*/ f15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7"/>
                  <a:pt x="f5" y="f2"/>
                  <a:pt x="f4" y="f2"/>
                </a:cubicBezTo>
                <a:lnTo>
                  <a:pt x="f4" y="f2"/>
                </a:lnTo>
                <a:cubicBezTo>
                  <a:pt x="f8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B2B2B2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3" name="Google Shape;111;p6">
            <a:extLst>
              <a:ext uri="{FF2B5EF4-FFF2-40B4-BE49-F238E27FC236}">
                <a16:creationId xmlns:a16="http://schemas.microsoft.com/office/drawing/2014/main" id="{D86FB05D-9861-499B-923C-4FB4CDF3BED3}"/>
              </a:ext>
            </a:extLst>
          </p:cNvPr>
          <p:cNvSpPr/>
          <p:nvPr/>
        </p:nvSpPr>
        <p:spPr>
          <a:xfrm>
            <a:off x="706675" y="1666960"/>
            <a:ext cx="375068" cy="375068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96583"/>
              <a:gd name="f5" fmla="val 298228"/>
              <a:gd name="f6" fmla="val 197453"/>
              <a:gd name="f7" fmla="val 100775"/>
              <a:gd name="f8" fmla="val 96679"/>
              <a:gd name="f9" fmla="val 100870"/>
              <a:gd name="f10" fmla="val 197358"/>
              <a:gd name="f11" fmla="val 298133"/>
              <a:gd name="f12" fmla="val 293942"/>
              <a:gd name="f13" fmla="val 294037"/>
              <a:gd name="f14" fmla="*/ f0 1 394811"/>
              <a:gd name="f15" fmla="*/ f1 1 394811"/>
              <a:gd name="f16" fmla="val f2"/>
              <a:gd name="f17" fmla="val f3"/>
              <a:gd name="f18" fmla="+- f17 0 f16"/>
              <a:gd name="f19" fmla="*/ f18 1 394811"/>
              <a:gd name="f20" fmla="*/ f16 1 f19"/>
              <a:gd name="f21" fmla="*/ f17 1 f19"/>
              <a:gd name="f22" fmla="*/ f20 f14 1"/>
              <a:gd name="f23" fmla="*/ f21 f14 1"/>
              <a:gd name="f24" fmla="*/ f21 f15 1"/>
              <a:gd name="f25" fmla="*/ f2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394811" h="394811">
                <a:moveTo>
                  <a:pt x="f3" y="f4"/>
                </a:moveTo>
                <a:lnTo>
                  <a:pt x="f5" y="f2"/>
                </a:lnTo>
                <a:lnTo>
                  <a:pt x="f6" y="f7"/>
                </a:lnTo>
                <a:lnTo>
                  <a:pt x="f8" y="f2"/>
                </a:lnTo>
                <a:lnTo>
                  <a:pt x="f2" y="f4"/>
                </a:lnTo>
                <a:lnTo>
                  <a:pt x="f9" y="f10"/>
                </a:lnTo>
                <a:lnTo>
                  <a:pt x="f2" y="f11"/>
                </a:lnTo>
                <a:lnTo>
                  <a:pt x="f8" y="f3"/>
                </a:lnTo>
                <a:lnTo>
                  <a:pt x="f6" y="f12"/>
                </a:lnTo>
                <a:lnTo>
                  <a:pt x="f5" y="f3"/>
                </a:lnTo>
                <a:lnTo>
                  <a:pt x="f3" y="f11"/>
                </a:lnTo>
                <a:lnTo>
                  <a:pt x="f13" y="f10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4" name="Google Shape;112;p6">
            <a:extLst>
              <a:ext uri="{FF2B5EF4-FFF2-40B4-BE49-F238E27FC236}">
                <a16:creationId xmlns:a16="http://schemas.microsoft.com/office/drawing/2014/main" id="{154D6A2F-083C-4BBE-BA12-840709AF7CFB}"/>
              </a:ext>
            </a:extLst>
          </p:cNvPr>
          <p:cNvSpPr/>
          <p:nvPr/>
        </p:nvSpPr>
        <p:spPr>
          <a:xfrm>
            <a:off x="706675" y="2208632"/>
            <a:ext cx="375068" cy="375068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96583"/>
              <a:gd name="f5" fmla="val 298228"/>
              <a:gd name="f6" fmla="val 197453"/>
              <a:gd name="f7" fmla="val 100775"/>
              <a:gd name="f8" fmla="val 96679"/>
              <a:gd name="f9" fmla="val 100870"/>
              <a:gd name="f10" fmla="val 197358"/>
              <a:gd name="f11" fmla="val 298133"/>
              <a:gd name="f12" fmla="val 293942"/>
              <a:gd name="f13" fmla="val 294037"/>
              <a:gd name="f14" fmla="*/ f0 1 394811"/>
              <a:gd name="f15" fmla="*/ f1 1 394811"/>
              <a:gd name="f16" fmla="val f2"/>
              <a:gd name="f17" fmla="val f3"/>
              <a:gd name="f18" fmla="+- f17 0 f16"/>
              <a:gd name="f19" fmla="*/ f18 1 394811"/>
              <a:gd name="f20" fmla="*/ f16 1 f19"/>
              <a:gd name="f21" fmla="*/ f17 1 f19"/>
              <a:gd name="f22" fmla="*/ f20 f14 1"/>
              <a:gd name="f23" fmla="*/ f21 f14 1"/>
              <a:gd name="f24" fmla="*/ f21 f15 1"/>
              <a:gd name="f25" fmla="*/ f2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394811" h="394811">
                <a:moveTo>
                  <a:pt x="f3" y="f4"/>
                </a:moveTo>
                <a:lnTo>
                  <a:pt x="f5" y="f2"/>
                </a:lnTo>
                <a:lnTo>
                  <a:pt x="f6" y="f7"/>
                </a:lnTo>
                <a:lnTo>
                  <a:pt x="f8" y="f2"/>
                </a:lnTo>
                <a:lnTo>
                  <a:pt x="f2" y="f4"/>
                </a:lnTo>
                <a:lnTo>
                  <a:pt x="f9" y="f10"/>
                </a:lnTo>
                <a:lnTo>
                  <a:pt x="f2" y="f11"/>
                </a:lnTo>
                <a:lnTo>
                  <a:pt x="f8" y="f3"/>
                </a:lnTo>
                <a:lnTo>
                  <a:pt x="f6" y="f12"/>
                </a:lnTo>
                <a:lnTo>
                  <a:pt x="f5" y="f3"/>
                </a:lnTo>
                <a:lnTo>
                  <a:pt x="f3" y="f11"/>
                </a:lnTo>
                <a:lnTo>
                  <a:pt x="f13" y="f10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5" name="Google Shape;113;p6">
            <a:extLst>
              <a:ext uri="{FF2B5EF4-FFF2-40B4-BE49-F238E27FC236}">
                <a16:creationId xmlns:a16="http://schemas.microsoft.com/office/drawing/2014/main" id="{CD092BF3-7160-4679-AB68-29CC709F16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5872" y="1194124"/>
            <a:ext cx="8677198" cy="763496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16" name="Google Shape;114;p6">
            <a:extLst>
              <a:ext uri="{FF2B5EF4-FFF2-40B4-BE49-F238E27FC236}">
                <a16:creationId xmlns:a16="http://schemas.microsoft.com/office/drawing/2014/main" id="{3C90AF3E-79CD-46DD-B6B8-AF2EA058406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55872" y="2459278"/>
            <a:ext cx="8677198" cy="288330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17" name="Google Shape;115;p6">
            <a:extLst>
              <a:ext uri="{FF2B5EF4-FFF2-40B4-BE49-F238E27FC236}">
                <a16:creationId xmlns:a16="http://schemas.microsoft.com/office/drawing/2014/main" id="{AAB05AFC-F34E-4B89-B3E0-229FCD678627}"/>
              </a:ext>
            </a:extLst>
          </p:cNvPr>
          <p:cNvSpPr/>
          <p:nvPr/>
        </p:nvSpPr>
        <p:spPr>
          <a:xfrm>
            <a:off x="11735162" y="181874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8" name="Google Shape;116;p6">
            <a:extLst>
              <a:ext uri="{FF2B5EF4-FFF2-40B4-BE49-F238E27FC236}">
                <a16:creationId xmlns:a16="http://schemas.microsoft.com/office/drawing/2014/main" id="{C244F2B8-1E5E-44CA-BDD6-1C4D2BCBE197}"/>
              </a:ext>
            </a:extLst>
          </p:cNvPr>
          <p:cNvSpPr/>
          <p:nvPr/>
        </p:nvSpPr>
        <p:spPr>
          <a:xfrm>
            <a:off x="11735162" y="426302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9" name="Google Shape;117;p6">
            <a:extLst>
              <a:ext uri="{FF2B5EF4-FFF2-40B4-BE49-F238E27FC236}">
                <a16:creationId xmlns:a16="http://schemas.microsoft.com/office/drawing/2014/main" id="{B98E0B75-5D2A-4E35-8B4D-610C4322E446}"/>
              </a:ext>
            </a:extLst>
          </p:cNvPr>
          <p:cNvSpPr/>
          <p:nvPr/>
        </p:nvSpPr>
        <p:spPr>
          <a:xfrm>
            <a:off x="11735162" y="670730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0" name="Google Shape;118;p6">
            <a:extLst>
              <a:ext uri="{FF2B5EF4-FFF2-40B4-BE49-F238E27FC236}">
                <a16:creationId xmlns:a16="http://schemas.microsoft.com/office/drawing/2014/main" id="{6427A571-7A3F-4969-9B35-A252F00C9C40}"/>
              </a:ext>
            </a:extLst>
          </p:cNvPr>
          <p:cNvSpPr/>
          <p:nvPr/>
        </p:nvSpPr>
        <p:spPr>
          <a:xfrm>
            <a:off x="11735162" y="91515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572069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0;p7">
            <a:extLst>
              <a:ext uri="{FF2B5EF4-FFF2-40B4-BE49-F238E27FC236}">
                <a16:creationId xmlns:a16="http://schemas.microsoft.com/office/drawing/2014/main" id="{3A72CDDE-9C22-4725-BBF7-9B967458B075}"/>
              </a:ext>
            </a:extLst>
          </p:cNvPr>
          <p:cNvSpPr/>
          <p:nvPr/>
        </p:nvSpPr>
        <p:spPr>
          <a:xfrm>
            <a:off x="376001" y="469251"/>
            <a:ext cx="4602385" cy="6228783"/>
          </a:xfrm>
          <a:custGeom>
            <a:avLst/>
            <a:gdLst>
              <a:gd name="f0" fmla="val w"/>
              <a:gd name="f1" fmla="val h"/>
              <a:gd name="f2" fmla="val 0"/>
              <a:gd name="f3" fmla="val 4362450"/>
              <a:gd name="f4" fmla="val 4943475"/>
              <a:gd name="f5" fmla="*/ f0 1 4362450"/>
              <a:gd name="f6" fmla="*/ f1 1 4943475"/>
              <a:gd name="f7" fmla="val f2"/>
              <a:gd name="f8" fmla="val f3"/>
              <a:gd name="f9" fmla="val f4"/>
              <a:gd name="f10" fmla="+- f9 0 f7"/>
              <a:gd name="f11" fmla="+- f8 0 f7"/>
              <a:gd name="f12" fmla="*/ f11 1 4362450"/>
              <a:gd name="f13" fmla="*/ f10 1 4943475"/>
              <a:gd name="f14" fmla="*/ f7 1 f12"/>
              <a:gd name="f15" fmla="*/ f8 1 f12"/>
              <a:gd name="f16" fmla="*/ f7 1 f13"/>
              <a:gd name="f17" fmla="*/ f9 1 f13"/>
              <a:gd name="f18" fmla="*/ f14 f5 1"/>
              <a:gd name="f19" fmla="*/ f15 f5 1"/>
              <a:gd name="f20" fmla="*/ f17 f6 1"/>
              <a:gd name="f21" fmla="*/ f16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21" r="f19" b="f20"/>
            <a:pathLst>
              <a:path w="4362450" h="4943475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close/>
              </a:path>
            </a:pathLst>
          </a:custGeom>
          <a:solidFill>
            <a:srgbClr val="171717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" name="Google Shape;121;p7">
            <a:extLst>
              <a:ext uri="{FF2B5EF4-FFF2-40B4-BE49-F238E27FC236}">
                <a16:creationId xmlns:a16="http://schemas.microsoft.com/office/drawing/2014/main" id="{77CFD02E-DF51-4B87-A2A6-D76AE9F8925F}"/>
              </a:ext>
            </a:extLst>
          </p:cNvPr>
          <p:cNvSpPr/>
          <p:nvPr/>
        </p:nvSpPr>
        <p:spPr>
          <a:xfrm>
            <a:off x="530809" y="313977"/>
            <a:ext cx="4598435" cy="6234589"/>
          </a:xfrm>
          <a:custGeom>
            <a:avLst/>
            <a:gdLst>
              <a:gd name="f0" fmla="val w"/>
              <a:gd name="f1" fmla="val h"/>
              <a:gd name="f2" fmla="val 0"/>
              <a:gd name="f3" fmla="val 11715750"/>
              <a:gd name="f4" fmla="val 6562725"/>
              <a:gd name="f5" fmla="*/ f0 1 11715750"/>
              <a:gd name="f6" fmla="*/ f1 1 6562725"/>
              <a:gd name="f7" fmla="val f2"/>
              <a:gd name="f8" fmla="val f3"/>
              <a:gd name="f9" fmla="val f4"/>
              <a:gd name="f10" fmla="+- f9 0 f7"/>
              <a:gd name="f11" fmla="+- f8 0 f7"/>
              <a:gd name="f12" fmla="*/ f11 1 11715750"/>
              <a:gd name="f13" fmla="*/ f10 1 6562725"/>
              <a:gd name="f14" fmla="*/ f7 1 f12"/>
              <a:gd name="f15" fmla="*/ f8 1 f12"/>
              <a:gd name="f16" fmla="*/ f7 1 f13"/>
              <a:gd name="f17" fmla="*/ f9 1 f13"/>
              <a:gd name="f18" fmla="*/ f14 f5 1"/>
              <a:gd name="f19" fmla="*/ f15 f5 1"/>
              <a:gd name="f20" fmla="*/ f17 f6 1"/>
              <a:gd name="f21" fmla="*/ f16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21" r="f19" b="f20"/>
            <a:pathLst>
              <a:path w="11715750" h="6562725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close/>
              </a:path>
            </a:pathLst>
          </a:custGeom>
          <a:solidFill>
            <a:srgbClr val="FFFFFF"/>
          </a:solidFill>
          <a:ln w="38103" cap="flat">
            <a:solidFill>
              <a:srgbClr val="171717"/>
            </a:solidFill>
            <a:prstDash val="solid"/>
            <a:miter/>
          </a:ln>
          <a:effectLst>
            <a:outerShdw dir="16200000" algn="tl">
              <a:srgbClr val="000000">
                <a:alpha val="24710"/>
              </a:srgbClr>
            </a:outerShdw>
          </a:effectLst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4" name="Google Shape;122;p7">
            <a:extLst>
              <a:ext uri="{FF2B5EF4-FFF2-40B4-BE49-F238E27FC236}">
                <a16:creationId xmlns:a16="http://schemas.microsoft.com/office/drawing/2014/main" id="{18A3701F-C842-44A6-B53A-ED341DD35FE9}"/>
              </a:ext>
            </a:extLst>
          </p:cNvPr>
          <p:cNvSpPr/>
          <p:nvPr/>
        </p:nvSpPr>
        <p:spPr>
          <a:xfrm>
            <a:off x="529876" y="309451"/>
            <a:ext cx="4598435" cy="538398"/>
          </a:xfrm>
          <a:custGeom>
            <a:avLst/>
            <a:gdLst>
              <a:gd name="f0" fmla="val w"/>
              <a:gd name="f1" fmla="val h"/>
              <a:gd name="f2" fmla="val 0"/>
              <a:gd name="f3" fmla="val 11715750"/>
              <a:gd name="f4" fmla="val 566737"/>
              <a:gd name="f5" fmla="val 566738"/>
              <a:gd name="f6" fmla="*/ f0 1 11715750"/>
              <a:gd name="f7" fmla="*/ f1 1 566737"/>
              <a:gd name="f8" fmla="val f2"/>
              <a:gd name="f9" fmla="val f3"/>
              <a:gd name="f10" fmla="val f4"/>
              <a:gd name="f11" fmla="+- f10 0 f8"/>
              <a:gd name="f12" fmla="+- f9 0 f8"/>
              <a:gd name="f13" fmla="*/ f12 1 11715750"/>
              <a:gd name="f14" fmla="*/ f11 1 566737"/>
              <a:gd name="f15" fmla="*/ f8 1 f13"/>
              <a:gd name="f16" fmla="*/ f9 1 f13"/>
              <a:gd name="f17" fmla="*/ f8 1 f14"/>
              <a:gd name="f18" fmla="*/ f10 1 f14"/>
              <a:gd name="f19" fmla="*/ f15 f6 1"/>
              <a:gd name="f20" fmla="*/ f16 f6 1"/>
              <a:gd name="f21" fmla="*/ f18 f7 1"/>
              <a:gd name="f22" fmla="*/ f17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11715750" h="566737">
                <a:moveTo>
                  <a:pt x="f2" y="f2"/>
                </a:moveTo>
                <a:lnTo>
                  <a:pt x="f3" y="f2"/>
                </a:lnTo>
                <a:lnTo>
                  <a:pt x="f3" y="f5"/>
                </a:lnTo>
                <a:lnTo>
                  <a:pt x="f2" y="f5"/>
                </a:lnTo>
                <a:close/>
              </a:path>
            </a:pathLst>
          </a:custGeom>
          <a:solidFill>
            <a:srgbClr val="FFFFFF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5" name="Google Shape;123;p7">
            <a:extLst>
              <a:ext uri="{FF2B5EF4-FFF2-40B4-BE49-F238E27FC236}">
                <a16:creationId xmlns:a16="http://schemas.microsoft.com/office/drawing/2014/main" id="{A545D9A8-27B7-4493-9761-FA6108DB7AD7}"/>
              </a:ext>
            </a:extLst>
          </p:cNvPr>
          <p:cNvSpPr/>
          <p:nvPr/>
        </p:nvSpPr>
        <p:spPr>
          <a:xfrm>
            <a:off x="706675" y="1125278"/>
            <a:ext cx="375068" cy="375068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96583"/>
              <a:gd name="f5" fmla="val 298228"/>
              <a:gd name="f6" fmla="val 197453"/>
              <a:gd name="f7" fmla="val 100775"/>
              <a:gd name="f8" fmla="val 96679"/>
              <a:gd name="f9" fmla="val 100870"/>
              <a:gd name="f10" fmla="val 197358"/>
              <a:gd name="f11" fmla="val 298133"/>
              <a:gd name="f12" fmla="val 293942"/>
              <a:gd name="f13" fmla="val 294037"/>
              <a:gd name="f14" fmla="*/ f0 1 394811"/>
              <a:gd name="f15" fmla="*/ f1 1 394811"/>
              <a:gd name="f16" fmla="val f2"/>
              <a:gd name="f17" fmla="val f3"/>
              <a:gd name="f18" fmla="+- f17 0 f16"/>
              <a:gd name="f19" fmla="*/ f18 1 394811"/>
              <a:gd name="f20" fmla="*/ f16 1 f19"/>
              <a:gd name="f21" fmla="*/ f17 1 f19"/>
              <a:gd name="f22" fmla="*/ f20 f14 1"/>
              <a:gd name="f23" fmla="*/ f21 f14 1"/>
              <a:gd name="f24" fmla="*/ f21 f15 1"/>
              <a:gd name="f25" fmla="*/ f2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394811" h="394811">
                <a:moveTo>
                  <a:pt x="f3" y="f4"/>
                </a:moveTo>
                <a:lnTo>
                  <a:pt x="f5" y="f2"/>
                </a:lnTo>
                <a:lnTo>
                  <a:pt x="f6" y="f7"/>
                </a:lnTo>
                <a:lnTo>
                  <a:pt x="f8" y="f2"/>
                </a:lnTo>
                <a:lnTo>
                  <a:pt x="f2" y="f4"/>
                </a:lnTo>
                <a:lnTo>
                  <a:pt x="f9" y="f10"/>
                </a:lnTo>
                <a:lnTo>
                  <a:pt x="f2" y="f11"/>
                </a:lnTo>
                <a:lnTo>
                  <a:pt x="f8" y="f3"/>
                </a:lnTo>
                <a:lnTo>
                  <a:pt x="f6" y="f12"/>
                </a:lnTo>
                <a:lnTo>
                  <a:pt x="f5" y="f3"/>
                </a:lnTo>
                <a:lnTo>
                  <a:pt x="f3" y="f11"/>
                </a:lnTo>
                <a:lnTo>
                  <a:pt x="f13" y="f10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6" name="Google Shape;124;p7">
            <a:extLst>
              <a:ext uri="{FF2B5EF4-FFF2-40B4-BE49-F238E27FC236}">
                <a16:creationId xmlns:a16="http://schemas.microsoft.com/office/drawing/2014/main" id="{0EB7B9BD-A168-479D-BA5E-EA0C9C1C24E3}"/>
              </a:ext>
            </a:extLst>
          </p:cNvPr>
          <p:cNvSpPr/>
          <p:nvPr/>
        </p:nvSpPr>
        <p:spPr>
          <a:xfrm>
            <a:off x="794677" y="485967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*/ f0 1 200025"/>
              <a:gd name="f8" fmla="*/ f1 1 200025"/>
              <a:gd name="f9" fmla="val f2"/>
              <a:gd name="f10" fmla="val f3"/>
              <a:gd name="f11" fmla="+- f10 0 f9"/>
              <a:gd name="f12" fmla="*/ f11 1 200025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5"/>
                  <a:pt x="f5" y="f2"/>
                  <a:pt x="f4" y="f2"/>
                </a:cubicBezTo>
                <a:lnTo>
                  <a:pt x="f4" y="f2"/>
                </a:lnTo>
                <a:cubicBezTo>
                  <a:pt x="f6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B2B2B2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125;p7">
            <a:extLst>
              <a:ext uri="{FF2B5EF4-FFF2-40B4-BE49-F238E27FC236}">
                <a16:creationId xmlns:a16="http://schemas.microsoft.com/office/drawing/2014/main" id="{C65DF091-F930-46EB-B797-A1F2D7BC54FA}"/>
              </a:ext>
            </a:extLst>
          </p:cNvPr>
          <p:cNvSpPr/>
          <p:nvPr/>
        </p:nvSpPr>
        <p:spPr>
          <a:xfrm>
            <a:off x="1165841" y="485967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val 45053"/>
              <a:gd name="f8" fmla="val 154972"/>
              <a:gd name="f9" fmla="*/ f0 1 200025"/>
              <a:gd name="f10" fmla="*/ f1 1 200025"/>
              <a:gd name="f11" fmla="val f2"/>
              <a:gd name="f12" fmla="val f3"/>
              <a:gd name="f13" fmla="+- f12 0 f11"/>
              <a:gd name="f14" fmla="*/ f13 1 200025"/>
              <a:gd name="f15" fmla="*/ f11 1 f14"/>
              <a:gd name="f16" fmla="*/ f12 1 f14"/>
              <a:gd name="f17" fmla="*/ f15 f9 1"/>
              <a:gd name="f18" fmla="*/ f16 f9 1"/>
              <a:gd name="f19" fmla="*/ f16 f10 1"/>
              <a:gd name="f20" fmla="*/ f15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7"/>
                  <a:pt x="f5" y="f2"/>
                  <a:pt x="f4" y="f2"/>
                </a:cubicBezTo>
                <a:lnTo>
                  <a:pt x="f4" y="f2"/>
                </a:lnTo>
                <a:cubicBezTo>
                  <a:pt x="f8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D4AAA4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8" name="Google Shape;126;p7">
            <a:extLst>
              <a:ext uri="{FF2B5EF4-FFF2-40B4-BE49-F238E27FC236}">
                <a16:creationId xmlns:a16="http://schemas.microsoft.com/office/drawing/2014/main" id="{4102DCD7-D79B-470B-8B3C-FA95BED1E5D6}"/>
              </a:ext>
            </a:extLst>
          </p:cNvPr>
          <p:cNvSpPr/>
          <p:nvPr/>
        </p:nvSpPr>
        <p:spPr>
          <a:xfrm>
            <a:off x="1546067" y="485967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val 45053"/>
              <a:gd name="f8" fmla="val 154972"/>
              <a:gd name="f9" fmla="*/ f0 1 200025"/>
              <a:gd name="f10" fmla="*/ f1 1 200025"/>
              <a:gd name="f11" fmla="val f2"/>
              <a:gd name="f12" fmla="val f3"/>
              <a:gd name="f13" fmla="+- f12 0 f11"/>
              <a:gd name="f14" fmla="*/ f13 1 200025"/>
              <a:gd name="f15" fmla="*/ f11 1 f14"/>
              <a:gd name="f16" fmla="*/ f12 1 f14"/>
              <a:gd name="f17" fmla="*/ f15 f9 1"/>
              <a:gd name="f18" fmla="*/ f16 f9 1"/>
              <a:gd name="f19" fmla="*/ f16 f10 1"/>
              <a:gd name="f20" fmla="*/ f15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7"/>
                  <a:pt x="f5" y="f2"/>
                  <a:pt x="f4" y="f2"/>
                </a:cubicBezTo>
                <a:lnTo>
                  <a:pt x="f4" y="f2"/>
                </a:lnTo>
                <a:cubicBezTo>
                  <a:pt x="f8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B2B2B2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9" name="Google Shape;127;p7">
            <a:extLst>
              <a:ext uri="{FF2B5EF4-FFF2-40B4-BE49-F238E27FC236}">
                <a16:creationId xmlns:a16="http://schemas.microsoft.com/office/drawing/2014/main" id="{6E026AFE-521A-4059-94A0-1E3A08C55FEC}"/>
              </a:ext>
            </a:extLst>
          </p:cNvPr>
          <p:cNvSpPr/>
          <p:nvPr/>
        </p:nvSpPr>
        <p:spPr>
          <a:xfrm>
            <a:off x="706675" y="1666960"/>
            <a:ext cx="375068" cy="375068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96583"/>
              <a:gd name="f5" fmla="val 298228"/>
              <a:gd name="f6" fmla="val 197453"/>
              <a:gd name="f7" fmla="val 100775"/>
              <a:gd name="f8" fmla="val 96679"/>
              <a:gd name="f9" fmla="val 100870"/>
              <a:gd name="f10" fmla="val 197358"/>
              <a:gd name="f11" fmla="val 298133"/>
              <a:gd name="f12" fmla="val 293942"/>
              <a:gd name="f13" fmla="val 294037"/>
              <a:gd name="f14" fmla="*/ f0 1 394811"/>
              <a:gd name="f15" fmla="*/ f1 1 394811"/>
              <a:gd name="f16" fmla="val f2"/>
              <a:gd name="f17" fmla="val f3"/>
              <a:gd name="f18" fmla="+- f17 0 f16"/>
              <a:gd name="f19" fmla="*/ f18 1 394811"/>
              <a:gd name="f20" fmla="*/ f16 1 f19"/>
              <a:gd name="f21" fmla="*/ f17 1 f19"/>
              <a:gd name="f22" fmla="*/ f20 f14 1"/>
              <a:gd name="f23" fmla="*/ f21 f14 1"/>
              <a:gd name="f24" fmla="*/ f21 f15 1"/>
              <a:gd name="f25" fmla="*/ f2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394811" h="394811">
                <a:moveTo>
                  <a:pt x="f3" y="f4"/>
                </a:moveTo>
                <a:lnTo>
                  <a:pt x="f5" y="f2"/>
                </a:lnTo>
                <a:lnTo>
                  <a:pt x="f6" y="f7"/>
                </a:lnTo>
                <a:lnTo>
                  <a:pt x="f8" y="f2"/>
                </a:lnTo>
                <a:lnTo>
                  <a:pt x="f2" y="f4"/>
                </a:lnTo>
                <a:lnTo>
                  <a:pt x="f9" y="f10"/>
                </a:lnTo>
                <a:lnTo>
                  <a:pt x="f2" y="f11"/>
                </a:lnTo>
                <a:lnTo>
                  <a:pt x="f8" y="f3"/>
                </a:lnTo>
                <a:lnTo>
                  <a:pt x="f6" y="f12"/>
                </a:lnTo>
                <a:lnTo>
                  <a:pt x="f5" y="f3"/>
                </a:lnTo>
                <a:lnTo>
                  <a:pt x="f3" y="f11"/>
                </a:lnTo>
                <a:lnTo>
                  <a:pt x="f13" y="f10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0" name="Google Shape;128;p7">
            <a:extLst>
              <a:ext uri="{FF2B5EF4-FFF2-40B4-BE49-F238E27FC236}">
                <a16:creationId xmlns:a16="http://schemas.microsoft.com/office/drawing/2014/main" id="{A894AA7D-636F-4AD4-8EB6-B16AC78937A8}"/>
              </a:ext>
            </a:extLst>
          </p:cNvPr>
          <p:cNvSpPr/>
          <p:nvPr/>
        </p:nvSpPr>
        <p:spPr>
          <a:xfrm>
            <a:off x="706675" y="2208632"/>
            <a:ext cx="375068" cy="375068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96583"/>
              <a:gd name="f5" fmla="val 298228"/>
              <a:gd name="f6" fmla="val 197453"/>
              <a:gd name="f7" fmla="val 100775"/>
              <a:gd name="f8" fmla="val 96679"/>
              <a:gd name="f9" fmla="val 100870"/>
              <a:gd name="f10" fmla="val 197358"/>
              <a:gd name="f11" fmla="val 298133"/>
              <a:gd name="f12" fmla="val 293942"/>
              <a:gd name="f13" fmla="val 294037"/>
              <a:gd name="f14" fmla="*/ f0 1 394811"/>
              <a:gd name="f15" fmla="*/ f1 1 394811"/>
              <a:gd name="f16" fmla="val f2"/>
              <a:gd name="f17" fmla="val f3"/>
              <a:gd name="f18" fmla="+- f17 0 f16"/>
              <a:gd name="f19" fmla="*/ f18 1 394811"/>
              <a:gd name="f20" fmla="*/ f16 1 f19"/>
              <a:gd name="f21" fmla="*/ f17 1 f19"/>
              <a:gd name="f22" fmla="*/ f20 f14 1"/>
              <a:gd name="f23" fmla="*/ f21 f14 1"/>
              <a:gd name="f24" fmla="*/ f21 f15 1"/>
              <a:gd name="f25" fmla="*/ f2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394811" h="394811">
                <a:moveTo>
                  <a:pt x="f3" y="f4"/>
                </a:moveTo>
                <a:lnTo>
                  <a:pt x="f5" y="f2"/>
                </a:lnTo>
                <a:lnTo>
                  <a:pt x="f6" y="f7"/>
                </a:lnTo>
                <a:lnTo>
                  <a:pt x="f8" y="f2"/>
                </a:lnTo>
                <a:lnTo>
                  <a:pt x="f2" y="f4"/>
                </a:lnTo>
                <a:lnTo>
                  <a:pt x="f9" y="f10"/>
                </a:lnTo>
                <a:lnTo>
                  <a:pt x="f2" y="f11"/>
                </a:lnTo>
                <a:lnTo>
                  <a:pt x="f8" y="f3"/>
                </a:lnTo>
                <a:lnTo>
                  <a:pt x="f6" y="f12"/>
                </a:lnTo>
                <a:lnTo>
                  <a:pt x="f5" y="f3"/>
                </a:lnTo>
                <a:lnTo>
                  <a:pt x="f3" y="f11"/>
                </a:lnTo>
                <a:lnTo>
                  <a:pt x="f13" y="f10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1" name="Google Shape;129;p7">
            <a:extLst>
              <a:ext uri="{FF2B5EF4-FFF2-40B4-BE49-F238E27FC236}">
                <a16:creationId xmlns:a16="http://schemas.microsoft.com/office/drawing/2014/main" id="{17CEC8B5-1418-491C-B2D9-62CEFF45FC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3169" y="1271747"/>
            <a:ext cx="3653695" cy="4678801"/>
          </a:xfrm>
        </p:spPr>
        <p:txBody>
          <a:bodyPr anchor="ctr" anchorCtr="1"/>
          <a:lstStyle>
            <a:lvl1pPr algn="ctr">
              <a:defRPr sz="15000">
                <a:solidFill>
                  <a:srgbClr val="D4AAA4"/>
                </a:solidFill>
              </a:defRPr>
            </a:lvl1pPr>
          </a:lstStyle>
          <a:p>
            <a:pPr lvl="0"/>
            <a:endParaRPr lang="ru-RU"/>
          </a:p>
        </p:txBody>
      </p:sp>
      <p:sp>
        <p:nvSpPr>
          <p:cNvPr id="12" name="Google Shape;130;p7">
            <a:extLst>
              <a:ext uri="{FF2B5EF4-FFF2-40B4-BE49-F238E27FC236}">
                <a16:creationId xmlns:a16="http://schemas.microsoft.com/office/drawing/2014/main" id="{E148106B-C412-4053-BAB1-99A92890B2B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55629" y="3101571"/>
            <a:ext cx="6220800" cy="261810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13" name="Google Shape;131;p7">
            <a:extLst>
              <a:ext uri="{FF2B5EF4-FFF2-40B4-BE49-F238E27FC236}">
                <a16:creationId xmlns:a16="http://schemas.microsoft.com/office/drawing/2014/main" id="{49EC8561-AD70-40CF-AA8F-8F14600184F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555629" y="1653628"/>
            <a:ext cx="6220800" cy="76349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endParaRPr lang="ru-RU"/>
          </a:p>
        </p:txBody>
      </p:sp>
      <p:sp>
        <p:nvSpPr>
          <p:cNvPr id="14" name="Google Shape;132;p7">
            <a:extLst>
              <a:ext uri="{FF2B5EF4-FFF2-40B4-BE49-F238E27FC236}">
                <a16:creationId xmlns:a16="http://schemas.microsoft.com/office/drawing/2014/main" id="{2580B20C-95A7-4F41-A2D2-115D170420E8}"/>
              </a:ext>
            </a:extLst>
          </p:cNvPr>
          <p:cNvSpPr/>
          <p:nvPr/>
        </p:nvSpPr>
        <p:spPr>
          <a:xfrm>
            <a:off x="11893436" y="180411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5" name="Google Shape;133;p7">
            <a:extLst>
              <a:ext uri="{FF2B5EF4-FFF2-40B4-BE49-F238E27FC236}">
                <a16:creationId xmlns:a16="http://schemas.microsoft.com/office/drawing/2014/main" id="{DA0E7B3C-151A-4486-8280-EB0D22422263}"/>
              </a:ext>
            </a:extLst>
          </p:cNvPr>
          <p:cNvSpPr/>
          <p:nvPr/>
        </p:nvSpPr>
        <p:spPr>
          <a:xfrm>
            <a:off x="11658060" y="180411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6" name="Google Shape;134;p7">
            <a:extLst>
              <a:ext uri="{FF2B5EF4-FFF2-40B4-BE49-F238E27FC236}">
                <a16:creationId xmlns:a16="http://schemas.microsoft.com/office/drawing/2014/main" id="{2F342911-56BD-4F7C-B15C-E0DDF07829FF}"/>
              </a:ext>
            </a:extLst>
          </p:cNvPr>
          <p:cNvSpPr/>
          <p:nvPr/>
        </p:nvSpPr>
        <p:spPr>
          <a:xfrm>
            <a:off x="11431737" y="180411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7" name="Google Shape;135;p7">
            <a:extLst>
              <a:ext uri="{FF2B5EF4-FFF2-40B4-BE49-F238E27FC236}">
                <a16:creationId xmlns:a16="http://schemas.microsoft.com/office/drawing/2014/main" id="{54ED7AC3-33D2-4C67-8D9B-7E216E6AC44A}"/>
              </a:ext>
            </a:extLst>
          </p:cNvPr>
          <p:cNvSpPr/>
          <p:nvPr/>
        </p:nvSpPr>
        <p:spPr>
          <a:xfrm>
            <a:off x="11196361" y="180411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8" name="Google Shape;136;p7">
            <a:extLst>
              <a:ext uri="{FF2B5EF4-FFF2-40B4-BE49-F238E27FC236}">
                <a16:creationId xmlns:a16="http://schemas.microsoft.com/office/drawing/2014/main" id="{176359CA-3FBA-4CC0-866F-9BAC66D995FD}"/>
              </a:ext>
            </a:extLst>
          </p:cNvPr>
          <p:cNvSpPr/>
          <p:nvPr/>
        </p:nvSpPr>
        <p:spPr>
          <a:xfrm>
            <a:off x="10960985" y="180411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9" name="Google Shape;137;p7">
            <a:extLst>
              <a:ext uri="{FF2B5EF4-FFF2-40B4-BE49-F238E27FC236}">
                <a16:creationId xmlns:a16="http://schemas.microsoft.com/office/drawing/2014/main" id="{ECE0BA5A-A486-45B7-9D6A-1D7738A56607}"/>
              </a:ext>
            </a:extLst>
          </p:cNvPr>
          <p:cNvSpPr/>
          <p:nvPr/>
        </p:nvSpPr>
        <p:spPr>
          <a:xfrm>
            <a:off x="10725610" y="180411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0" name="Google Shape;138;p7">
            <a:extLst>
              <a:ext uri="{FF2B5EF4-FFF2-40B4-BE49-F238E27FC236}">
                <a16:creationId xmlns:a16="http://schemas.microsoft.com/office/drawing/2014/main" id="{03D23F95-F608-4620-9379-378D22CB65AF}"/>
              </a:ext>
            </a:extLst>
          </p:cNvPr>
          <p:cNvSpPr/>
          <p:nvPr/>
        </p:nvSpPr>
        <p:spPr>
          <a:xfrm>
            <a:off x="11893436" y="424839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1" name="Google Shape;139;p7">
            <a:extLst>
              <a:ext uri="{FF2B5EF4-FFF2-40B4-BE49-F238E27FC236}">
                <a16:creationId xmlns:a16="http://schemas.microsoft.com/office/drawing/2014/main" id="{8BD5886B-3C17-4F2F-A551-C4B9B224E4F4}"/>
              </a:ext>
            </a:extLst>
          </p:cNvPr>
          <p:cNvSpPr/>
          <p:nvPr/>
        </p:nvSpPr>
        <p:spPr>
          <a:xfrm>
            <a:off x="11893436" y="669267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2" name="Google Shape;140;p7">
            <a:extLst>
              <a:ext uri="{FF2B5EF4-FFF2-40B4-BE49-F238E27FC236}">
                <a16:creationId xmlns:a16="http://schemas.microsoft.com/office/drawing/2014/main" id="{9396445E-BEA9-416F-8526-B0ACB24F06D7}"/>
              </a:ext>
            </a:extLst>
          </p:cNvPr>
          <p:cNvSpPr/>
          <p:nvPr/>
        </p:nvSpPr>
        <p:spPr>
          <a:xfrm>
            <a:off x="11893436" y="913695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3" name="Google Shape;141;p7">
            <a:extLst>
              <a:ext uri="{FF2B5EF4-FFF2-40B4-BE49-F238E27FC236}">
                <a16:creationId xmlns:a16="http://schemas.microsoft.com/office/drawing/2014/main" id="{D31995C5-B83B-4800-B7ED-EC29DA702F54}"/>
              </a:ext>
            </a:extLst>
          </p:cNvPr>
          <p:cNvSpPr/>
          <p:nvPr/>
        </p:nvSpPr>
        <p:spPr>
          <a:xfrm>
            <a:off x="11961302" y="5868664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4" name="Google Shape;142;p7">
            <a:extLst>
              <a:ext uri="{FF2B5EF4-FFF2-40B4-BE49-F238E27FC236}">
                <a16:creationId xmlns:a16="http://schemas.microsoft.com/office/drawing/2014/main" id="{5B593C8F-EA34-4133-857B-D38AC0FCB6A6}"/>
              </a:ext>
            </a:extLst>
          </p:cNvPr>
          <p:cNvSpPr/>
          <p:nvPr/>
        </p:nvSpPr>
        <p:spPr>
          <a:xfrm>
            <a:off x="11961302" y="6113093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5" name="Google Shape;143;p7">
            <a:extLst>
              <a:ext uri="{FF2B5EF4-FFF2-40B4-BE49-F238E27FC236}">
                <a16:creationId xmlns:a16="http://schemas.microsoft.com/office/drawing/2014/main" id="{6294191E-A3A2-4195-97FC-29A995540136}"/>
              </a:ext>
            </a:extLst>
          </p:cNvPr>
          <p:cNvSpPr/>
          <p:nvPr/>
        </p:nvSpPr>
        <p:spPr>
          <a:xfrm>
            <a:off x="11961302" y="6357521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6" name="Google Shape;144;p7">
            <a:extLst>
              <a:ext uri="{FF2B5EF4-FFF2-40B4-BE49-F238E27FC236}">
                <a16:creationId xmlns:a16="http://schemas.microsoft.com/office/drawing/2014/main" id="{D7E8A8FB-334F-489E-8196-684C1539B023}"/>
              </a:ext>
            </a:extLst>
          </p:cNvPr>
          <p:cNvSpPr/>
          <p:nvPr/>
        </p:nvSpPr>
        <p:spPr>
          <a:xfrm>
            <a:off x="11961302" y="6601949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7" name="Google Shape;145;p7">
            <a:extLst>
              <a:ext uri="{FF2B5EF4-FFF2-40B4-BE49-F238E27FC236}">
                <a16:creationId xmlns:a16="http://schemas.microsoft.com/office/drawing/2014/main" id="{B2B35A57-7193-4004-B836-FB3954242893}"/>
              </a:ext>
            </a:extLst>
          </p:cNvPr>
          <p:cNvSpPr/>
          <p:nvPr/>
        </p:nvSpPr>
        <p:spPr>
          <a:xfrm>
            <a:off x="706675" y="6113093"/>
            <a:ext cx="700466" cy="361946"/>
          </a:xfrm>
          <a:custGeom>
            <a:avLst/>
            <a:gdLst>
              <a:gd name="f0" fmla="val w"/>
              <a:gd name="f1" fmla="val h"/>
              <a:gd name="f2" fmla="val 0"/>
              <a:gd name="f3" fmla="val 737329"/>
              <a:gd name="f4" fmla="val 381000"/>
              <a:gd name="f5" fmla="val 737330"/>
              <a:gd name="f6" fmla="val 190500"/>
              <a:gd name="f7" fmla="val 542925"/>
              <a:gd name="f8" fmla="val 119063"/>
              <a:gd name="f9" fmla="val 261938"/>
              <a:gd name="f10" fmla="*/ f0 1 737329"/>
              <a:gd name="f11" fmla="*/ f1 1 381000"/>
              <a:gd name="f12" fmla="val f2"/>
              <a:gd name="f13" fmla="val f3"/>
              <a:gd name="f14" fmla="val f4"/>
              <a:gd name="f15" fmla="+- f14 0 f12"/>
              <a:gd name="f16" fmla="+- f13 0 f12"/>
              <a:gd name="f17" fmla="*/ f16 1 737329"/>
              <a:gd name="f18" fmla="*/ f15 1 381000"/>
              <a:gd name="f19" fmla="*/ f12 1 f17"/>
              <a:gd name="f20" fmla="*/ f13 1 f17"/>
              <a:gd name="f21" fmla="*/ f12 1 f18"/>
              <a:gd name="f22" fmla="*/ f14 1 f18"/>
              <a:gd name="f23" fmla="*/ f19 f10 1"/>
              <a:gd name="f24" fmla="*/ f20 f10 1"/>
              <a:gd name="f25" fmla="*/ f22 f11 1"/>
              <a:gd name="f26" fmla="*/ f21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6" r="f24" b="f25"/>
            <a:pathLst>
              <a:path w="737329" h="381000">
                <a:moveTo>
                  <a:pt x="f5" y="f6"/>
                </a:moveTo>
                <a:lnTo>
                  <a:pt x="f7" y="f2"/>
                </a:lnTo>
                <a:lnTo>
                  <a:pt x="f7" y="f8"/>
                </a:lnTo>
                <a:lnTo>
                  <a:pt x="f2" y="f8"/>
                </a:lnTo>
                <a:lnTo>
                  <a:pt x="f2" y="f9"/>
                </a:lnTo>
                <a:lnTo>
                  <a:pt x="f7" y="f9"/>
                </a:lnTo>
                <a:lnTo>
                  <a:pt x="f7" y="f4"/>
                </a:lnTo>
                <a:close/>
              </a:path>
            </a:pathLst>
          </a:custGeom>
          <a:solidFill>
            <a:srgbClr val="D4AAA4"/>
          </a:solidFill>
          <a:ln w="38103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8" name="Google Shape;146;p7">
            <a:extLst>
              <a:ext uri="{FF2B5EF4-FFF2-40B4-BE49-F238E27FC236}">
                <a16:creationId xmlns:a16="http://schemas.microsoft.com/office/drawing/2014/main" id="{08DE8EB1-68BE-4A7D-AAA6-203E18471255}"/>
              </a:ext>
            </a:extLst>
          </p:cNvPr>
          <p:cNvSpPr/>
          <p:nvPr/>
        </p:nvSpPr>
        <p:spPr>
          <a:xfrm>
            <a:off x="10323063" y="469699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FFFFF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9" name="Google Shape;147;p7">
            <a:extLst>
              <a:ext uri="{FF2B5EF4-FFF2-40B4-BE49-F238E27FC236}">
                <a16:creationId xmlns:a16="http://schemas.microsoft.com/office/drawing/2014/main" id="{730301D2-E0F0-4100-82A3-5758F12C8D9A}"/>
              </a:ext>
            </a:extLst>
          </p:cNvPr>
          <p:cNvSpPr/>
          <p:nvPr/>
        </p:nvSpPr>
        <p:spPr>
          <a:xfrm>
            <a:off x="10807385" y="469699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FFFFF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0" name="Google Shape;148;p7">
            <a:extLst>
              <a:ext uri="{FF2B5EF4-FFF2-40B4-BE49-F238E27FC236}">
                <a16:creationId xmlns:a16="http://schemas.microsoft.com/office/drawing/2014/main" id="{744CC486-26A4-486B-A58F-496C68DF27AE}"/>
              </a:ext>
            </a:extLst>
          </p:cNvPr>
          <p:cNvSpPr/>
          <p:nvPr/>
        </p:nvSpPr>
        <p:spPr>
          <a:xfrm>
            <a:off x="11291715" y="469699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FFFFF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1" name="Google Shape;149;p7">
            <a:extLst>
              <a:ext uri="{FF2B5EF4-FFF2-40B4-BE49-F238E27FC236}">
                <a16:creationId xmlns:a16="http://schemas.microsoft.com/office/drawing/2014/main" id="{03C07E7D-9EE4-456B-83A4-0041D2A96281}"/>
              </a:ext>
            </a:extLst>
          </p:cNvPr>
          <p:cNvSpPr/>
          <p:nvPr/>
        </p:nvSpPr>
        <p:spPr>
          <a:xfrm>
            <a:off x="11195611" y="5335222"/>
            <a:ext cx="434340" cy="615318"/>
          </a:xfrm>
          <a:custGeom>
            <a:avLst/>
            <a:gdLst>
              <a:gd name="f0" fmla="val w"/>
              <a:gd name="f1" fmla="val h"/>
              <a:gd name="f2" fmla="val 0"/>
              <a:gd name="f3" fmla="val 457200"/>
              <a:gd name="f4" fmla="val 647700"/>
              <a:gd name="f5" fmla="val 47625"/>
              <a:gd name="f6" fmla="val 542925"/>
              <a:gd name="f7" fmla="val 190500"/>
              <a:gd name="f8" fmla="val 400050"/>
              <a:gd name="f9" fmla="val 323850"/>
              <a:gd name="f10" fmla="val 428625"/>
              <a:gd name="f11" fmla="val 571500"/>
              <a:gd name="f12" fmla="val 257175"/>
              <a:gd name="f13" fmla="val 342900"/>
              <a:gd name="f14" fmla="val 295275"/>
              <a:gd name="f15" fmla="*/ f0 1 457200"/>
              <a:gd name="f16" fmla="*/ f1 1 647700"/>
              <a:gd name="f17" fmla="val f2"/>
              <a:gd name="f18" fmla="val f3"/>
              <a:gd name="f19" fmla="val f4"/>
              <a:gd name="f20" fmla="+- f19 0 f17"/>
              <a:gd name="f21" fmla="+- f18 0 f17"/>
              <a:gd name="f22" fmla="*/ f21 1 457200"/>
              <a:gd name="f23" fmla="*/ f20 1 647700"/>
              <a:gd name="f24" fmla="*/ f17 1 f22"/>
              <a:gd name="f25" fmla="*/ f18 1 f22"/>
              <a:gd name="f26" fmla="*/ f17 1 f23"/>
              <a:gd name="f27" fmla="*/ f19 1 f23"/>
              <a:gd name="f28" fmla="*/ f24 f15 1"/>
              <a:gd name="f29" fmla="*/ f25 f15 1"/>
              <a:gd name="f30" fmla="*/ f27 f16 1"/>
              <a:gd name="f31" fmla="*/ f26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8" t="f31" r="f29" b="f30"/>
            <a:pathLst>
              <a:path w="457200" h="647700">
                <a:moveTo>
                  <a:pt x="f2" y="f2"/>
                </a:moveTo>
                <a:lnTo>
                  <a:pt x="f5" y="f6"/>
                </a:lnTo>
                <a:lnTo>
                  <a:pt x="f7" y="f8"/>
                </a:lnTo>
                <a:lnTo>
                  <a:pt x="f9" y="f4"/>
                </a:lnTo>
                <a:lnTo>
                  <a:pt x="f10" y="f11"/>
                </a:lnTo>
                <a:lnTo>
                  <a:pt x="f12" y="f13"/>
                </a:lnTo>
                <a:lnTo>
                  <a:pt x="f3" y="f14"/>
                </a:lnTo>
                <a:close/>
              </a:path>
            </a:pathLst>
          </a:custGeom>
          <a:solidFill>
            <a:srgbClr val="FFFFFF"/>
          </a:solidFill>
          <a:ln w="38103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2" name="Google Shape;150;p7">
            <a:extLst>
              <a:ext uri="{FF2B5EF4-FFF2-40B4-BE49-F238E27FC236}">
                <a16:creationId xmlns:a16="http://schemas.microsoft.com/office/drawing/2014/main" id="{2958369E-2F28-4A2B-AA5A-60B1B6760432}"/>
              </a:ext>
            </a:extLst>
          </p:cNvPr>
          <p:cNvSpPr/>
          <p:nvPr/>
        </p:nvSpPr>
        <p:spPr>
          <a:xfrm rot="5400013">
            <a:off x="11645017" y="5058612"/>
            <a:ext cx="700466" cy="361946"/>
          </a:xfrm>
          <a:custGeom>
            <a:avLst/>
            <a:gdLst>
              <a:gd name="f0" fmla="val w"/>
              <a:gd name="f1" fmla="val h"/>
              <a:gd name="f2" fmla="val 0"/>
              <a:gd name="f3" fmla="val 737329"/>
              <a:gd name="f4" fmla="val 381000"/>
              <a:gd name="f5" fmla="val 190500"/>
              <a:gd name="f6" fmla="val 194405"/>
              <a:gd name="f7" fmla="val 261938"/>
              <a:gd name="f8" fmla="val 737330"/>
              <a:gd name="f9" fmla="val 119063"/>
              <a:gd name="f10" fmla="*/ f0 1 737329"/>
              <a:gd name="f11" fmla="*/ f1 1 381000"/>
              <a:gd name="f12" fmla="val f2"/>
              <a:gd name="f13" fmla="val f3"/>
              <a:gd name="f14" fmla="val f4"/>
              <a:gd name="f15" fmla="+- f14 0 f12"/>
              <a:gd name="f16" fmla="+- f13 0 f12"/>
              <a:gd name="f17" fmla="*/ f16 1 737329"/>
              <a:gd name="f18" fmla="*/ f15 1 381000"/>
              <a:gd name="f19" fmla="*/ f12 1 f17"/>
              <a:gd name="f20" fmla="*/ f13 1 f17"/>
              <a:gd name="f21" fmla="*/ f12 1 f18"/>
              <a:gd name="f22" fmla="*/ f14 1 f18"/>
              <a:gd name="f23" fmla="*/ f19 f10 1"/>
              <a:gd name="f24" fmla="*/ f20 f10 1"/>
              <a:gd name="f25" fmla="*/ f22 f11 1"/>
              <a:gd name="f26" fmla="*/ f21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6" r="f24" b="f25"/>
            <a:pathLst>
              <a:path w="737329" h="381000">
                <a:moveTo>
                  <a:pt x="f2" y="f5"/>
                </a:moveTo>
                <a:lnTo>
                  <a:pt x="f6" y="f4"/>
                </a:lnTo>
                <a:lnTo>
                  <a:pt x="f6" y="f7"/>
                </a:lnTo>
                <a:lnTo>
                  <a:pt x="f8" y="f7"/>
                </a:lnTo>
                <a:lnTo>
                  <a:pt x="f8" y="f9"/>
                </a:lnTo>
                <a:lnTo>
                  <a:pt x="f6" y="f9"/>
                </a:lnTo>
                <a:lnTo>
                  <a:pt x="f6" y="f2"/>
                </a:lnTo>
                <a:close/>
              </a:path>
            </a:pathLst>
          </a:custGeom>
          <a:solidFill>
            <a:srgbClr val="B2B2B2"/>
          </a:solidFill>
          <a:ln w="38103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362620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2;p8">
            <a:extLst>
              <a:ext uri="{FF2B5EF4-FFF2-40B4-BE49-F238E27FC236}">
                <a16:creationId xmlns:a16="http://schemas.microsoft.com/office/drawing/2014/main" id="{A89875B2-E8FF-45B4-A424-272C4364C778}"/>
              </a:ext>
            </a:extLst>
          </p:cNvPr>
          <p:cNvSpPr/>
          <p:nvPr/>
        </p:nvSpPr>
        <p:spPr>
          <a:xfrm>
            <a:off x="532144" y="313968"/>
            <a:ext cx="11129967" cy="6234589"/>
          </a:xfrm>
          <a:custGeom>
            <a:avLst/>
            <a:gdLst>
              <a:gd name="f0" fmla="val w"/>
              <a:gd name="f1" fmla="val h"/>
              <a:gd name="f2" fmla="val 0"/>
              <a:gd name="f3" fmla="val 11715750"/>
              <a:gd name="f4" fmla="val 6562725"/>
              <a:gd name="f5" fmla="*/ f0 1 11715750"/>
              <a:gd name="f6" fmla="*/ f1 1 6562725"/>
              <a:gd name="f7" fmla="val f2"/>
              <a:gd name="f8" fmla="val f3"/>
              <a:gd name="f9" fmla="val f4"/>
              <a:gd name="f10" fmla="+- f9 0 f7"/>
              <a:gd name="f11" fmla="+- f8 0 f7"/>
              <a:gd name="f12" fmla="*/ f11 1 11715750"/>
              <a:gd name="f13" fmla="*/ f10 1 6562725"/>
              <a:gd name="f14" fmla="*/ f7 1 f12"/>
              <a:gd name="f15" fmla="*/ f8 1 f12"/>
              <a:gd name="f16" fmla="*/ f7 1 f13"/>
              <a:gd name="f17" fmla="*/ f9 1 f13"/>
              <a:gd name="f18" fmla="*/ f14 f5 1"/>
              <a:gd name="f19" fmla="*/ f15 f5 1"/>
              <a:gd name="f20" fmla="*/ f17 f6 1"/>
              <a:gd name="f21" fmla="*/ f16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21" r="f19" b="f20"/>
            <a:pathLst>
              <a:path w="11715750" h="6562725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close/>
              </a:path>
            </a:pathLst>
          </a:custGeom>
          <a:solidFill>
            <a:srgbClr val="FFFFFF"/>
          </a:solidFill>
          <a:ln w="38103" cap="flat">
            <a:solidFill>
              <a:srgbClr val="171717"/>
            </a:solidFill>
            <a:prstDash val="solid"/>
            <a:miter/>
          </a:ln>
          <a:effectLst>
            <a:outerShdw dir="16200000" algn="tl">
              <a:srgbClr val="000000">
                <a:alpha val="24710"/>
              </a:srgbClr>
            </a:outerShdw>
          </a:effectLst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" name="Google Shape;153;p8">
            <a:extLst>
              <a:ext uri="{FF2B5EF4-FFF2-40B4-BE49-F238E27FC236}">
                <a16:creationId xmlns:a16="http://schemas.microsoft.com/office/drawing/2014/main" id="{22966F32-7344-4F49-B94C-9356D91744D7}"/>
              </a:ext>
            </a:extLst>
          </p:cNvPr>
          <p:cNvSpPr/>
          <p:nvPr/>
        </p:nvSpPr>
        <p:spPr>
          <a:xfrm>
            <a:off x="529876" y="309442"/>
            <a:ext cx="11129967" cy="538398"/>
          </a:xfrm>
          <a:custGeom>
            <a:avLst/>
            <a:gdLst>
              <a:gd name="f0" fmla="val w"/>
              <a:gd name="f1" fmla="val h"/>
              <a:gd name="f2" fmla="val 0"/>
              <a:gd name="f3" fmla="val 11715750"/>
              <a:gd name="f4" fmla="val 566737"/>
              <a:gd name="f5" fmla="val 566738"/>
              <a:gd name="f6" fmla="*/ f0 1 11715750"/>
              <a:gd name="f7" fmla="*/ f1 1 566737"/>
              <a:gd name="f8" fmla="val f2"/>
              <a:gd name="f9" fmla="val f3"/>
              <a:gd name="f10" fmla="val f4"/>
              <a:gd name="f11" fmla="+- f10 0 f8"/>
              <a:gd name="f12" fmla="+- f9 0 f8"/>
              <a:gd name="f13" fmla="*/ f12 1 11715750"/>
              <a:gd name="f14" fmla="*/ f11 1 566737"/>
              <a:gd name="f15" fmla="*/ f8 1 f13"/>
              <a:gd name="f16" fmla="*/ f9 1 f13"/>
              <a:gd name="f17" fmla="*/ f8 1 f14"/>
              <a:gd name="f18" fmla="*/ f10 1 f14"/>
              <a:gd name="f19" fmla="*/ f15 f6 1"/>
              <a:gd name="f20" fmla="*/ f16 f6 1"/>
              <a:gd name="f21" fmla="*/ f18 f7 1"/>
              <a:gd name="f22" fmla="*/ f17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11715750" h="566737">
                <a:moveTo>
                  <a:pt x="f2" y="f2"/>
                </a:moveTo>
                <a:lnTo>
                  <a:pt x="f3" y="f2"/>
                </a:lnTo>
                <a:lnTo>
                  <a:pt x="f3" y="f5"/>
                </a:lnTo>
                <a:lnTo>
                  <a:pt x="f2" y="f5"/>
                </a:lnTo>
                <a:close/>
              </a:path>
            </a:pathLst>
          </a:custGeom>
          <a:solidFill>
            <a:srgbClr val="FFFFFF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4" name="Google Shape;154;p8">
            <a:extLst>
              <a:ext uri="{FF2B5EF4-FFF2-40B4-BE49-F238E27FC236}">
                <a16:creationId xmlns:a16="http://schemas.microsoft.com/office/drawing/2014/main" id="{ECBC7B76-254B-45DC-8093-2DCE499F8D78}"/>
              </a:ext>
            </a:extLst>
          </p:cNvPr>
          <p:cNvSpPr/>
          <p:nvPr/>
        </p:nvSpPr>
        <p:spPr>
          <a:xfrm>
            <a:off x="10202262" y="5968133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5" name="Google Shape;155;p8">
            <a:extLst>
              <a:ext uri="{FF2B5EF4-FFF2-40B4-BE49-F238E27FC236}">
                <a16:creationId xmlns:a16="http://schemas.microsoft.com/office/drawing/2014/main" id="{87B68B9C-40F3-4034-B351-8E9AC5F347A0}"/>
              </a:ext>
            </a:extLst>
          </p:cNvPr>
          <p:cNvSpPr/>
          <p:nvPr/>
        </p:nvSpPr>
        <p:spPr>
          <a:xfrm>
            <a:off x="10686583" y="5968133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6" name="Google Shape;156;p8">
            <a:extLst>
              <a:ext uri="{FF2B5EF4-FFF2-40B4-BE49-F238E27FC236}">
                <a16:creationId xmlns:a16="http://schemas.microsoft.com/office/drawing/2014/main" id="{F7AFCFFF-AF66-42FE-8674-1BB908F5A004}"/>
              </a:ext>
            </a:extLst>
          </p:cNvPr>
          <p:cNvSpPr/>
          <p:nvPr/>
        </p:nvSpPr>
        <p:spPr>
          <a:xfrm>
            <a:off x="11170913" y="5968133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157;p8">
            <a:extLst>
              <a:ext uri="{FF2B5EF4-FFF2-40B4-BE49-F238E27FC236}">
                <a16:creationId xmlns:a16="http://schemas.microsoft.com/office/drawing/2014/main" id="{0D1B1990-0025-4472-B990-7B5AFD709035}"/>
              </a:ext>
            </a:extLst>
          </p:cNvPr>
          <p:cNvSpPr/>
          <p:nvPr/>
        </p:nvSpPr>
        <p:spPr>
          <a:xfrm>
            <a:off x="706675" y="1125278"/>
            <a:ext cx="375068" cy="375068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96583"/>
              <a:gd name="f5" fmla="val 298228"/>
              <a:gd name="f6" fmla="val 197453"/>
              <a:gd name="f7" fmla="val 100775"/>
              <a:gd name="f8" fmla="val 96679"/>
              <a:gd name="f9" fmla="val 100870"/>
              <a:gd name="f10" fmla="val 197358"/>
              <a:gd name="f11" fmla="val 298133"/>
              <a:gd name="f12" fmla="val 293942"/>
              <a:gd name="f13" fmla="val 294037"/>
              <a:gd name="f14" fmla="*/ f0 1 394811"/>
              <a:gd name="f15" fmla="*/ f1 1 394811"/>
              <a:gd name="f16" fmla="val f2"/>
              <a:gd name="f17" fmla="val f3"/>
              <a:gd name="f18" fmla="+- f17 0 f16"/>
              <a:gd name="f19" fmla="*/ f18 1 394811"/>
              <a:gd name="f20" fmla="*/ f16 1 f19"/>
              <a:gd name="f21" fmla="*/ f17 1 f19"/>
              <a:gd name="f22" fmla="*/ f20 f14 1"/>
              <a:gd name="f23" fmla="*/ f21 f14 1"/>
              <a:gd name="f24" fmla="*/ f21 f15 1"/>
              <a:gd name="f25" fmla="*/ f2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394811" h="394811">
                <a:moveTo>
                  <a:pt x="f3" y="f4"/>
                </a:moveTo>
                <a:lnTo>
                  <a:pt x="f5" y="f2"/>
                </a:lnTo>
                <a:lnTo>
                  <a:pt x="f6" y="f7"/>
                </a:lnTo>
                <a:lnTo>
                  <a:pt x="f8" y="f2"/>
                </a:lnTo>
                <a:lnTo>
                  <a:pt x="f2" y="f4"/>
                </a:lnTo>
                <a:lnTo>
                  <a:pt x="f9" y="f10"/>
                </a:lnTo>
                <a:lnTo>
                  <a:pt x="f2" y="f11"/>
                </a:lnTo>
                <a:lnTo>
                  <a:pt x="f8" y="f3"/>
                </a:lnTo>
                <a:lnTo>
                  <a:pt x="f6" y="f12"/>
                </a:lnTo>
                <a:lnTo>
                  <a:pt x="f5" y="f3"/>
                </a:lnTo>
                <a:lnTo>
                  <a:pt x="f3" y="f11"/>
                </a:lnTo>
                <a:lnTo>
                  <a:pt x="f13" y="f10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8" name="Google Shape;158;p8">
            <a:extLst>
              <a:ext uri="{FF2B5EF4-FFF2-40B4-BE49-F238E27FC236}">
                <a16:creationId xmlns:a16="http://schemas.microsoft.com/office/drawing/2014/main" id="{7A83C480-83BC-4DA5-AEE5-3831826E7193}"/>
              </a:ext>
            </a:extLst>
          </p:cNvPr>
          <p:cNvSpPr/>
          <p:nvPr/>
        </p:nvSpPr>
        <p:spPr>
          <a:xfrm>
            <a:off x="10971913" y="1005172"/>
            <a:ext cx="434340" cy="615318"/>
          </a:xfrm>
          <a:custGeom>
            <a:avLst/>
            <a:gdLst>
              <a:gd name="f0" fmla="val w"/>
              <a:gd name="f1" fmla="val h"/>
              <a:gd name="f2" fmla="val 0"/>
              <a:gd name="f3" fmla="val 457200"/>
              <a:gd name="f4" fmla="val 647700"/>
              <a:gd name="f5" fmla="val 47625"/>
              <a:gd name="f6" fmla="val 542925"/>
              <a:gd name="f7" fmla="val 190500"/>
              <a:gd name="f8" fmla="val 400050"/>
              <a:gd name="f9" fmla="val 323850"/>
              <a:gd name="f10" fmla="val 428625"/>
              <a:gd name="f11" fmla="val 571500"/>
              <a:gd name="f12" fmla="val 257175"/>
              <a:gd name="f13" fmla="val 342900"/>
              <a:gd name="f14" fmla="val 295275"/>
              <a:gd name="f15" fmla="*/ f0 1 457200"/>
              <a:gd name="f16" fmla="*/ f1 1 647700"/>
              <a:gd name="f17" fmla="val f2"/>
              <a:gd name="f18" fmla="val f3"/>
              <a:gd name="f19" fmla="val f4"/>
              <a:gd name="f20" fmla="+- f19 0 f17"/>
              <a:gd name="f21" fmla="+- f18 0 f17"/>
              <a:gd name="f22" fmla="*/ f21 1 457200"/>
              <a:gd name="f23" fmla="*/ f20 1 647700"/>
              <a:gd name="f24" fmla="*/ f17 1 f22"/>
              <a:gd name="f25" fmla="*/ f18 1 f22"/>
              <a:gd name="f26" fmla="*/ f17 1 f23"/>
              <a:gd name="f27" fmla="*/ f19 1 f23"/>
              <a:gd name="f28" fmla="*/ f24 f15 1"/>
              <a:gd name="f29" fmla="*/ f25 f15 1"/>
              <a:gd name="f30" fmla="*/ f27 f16 1"/>
              <a:gd name="f31" fmla="*/ f26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8" t="f31" r="f29" b="f30"/>
            <a:pathLst>
              <a:path w="457200" h="647700">
                <a:moveTo>
                  <a:pt x="f2" y="f2"/>
                </a:moveTo>
                <a:lnTo>
                  <a:pt x="f5" y="f6"/>
                </a:lnTo>
                <a:lnTo>
                  <a:pt x="f7" y="f8"/>
                </a:lnTo>
                <a:lnTo>
                  <a:pt x="f9" y="f4"/>
                </a:lnTo>
                <a:lnTo>
                  <a:pt x="f10" y="f11"/>
                </a:lnTo>
                <a:lnTo>
                  <a:pt x="f12" y="f13"/>
                </a:lnTo>
                <a:lnTo>
                  <a:pt x="f3" y="f14"/>
                </a:lnTo>
                <a:close/>
              </a:path>
            </a:pathLst>
          </a:custGeom>
          <a:solidFill>
            <a:srgbClr val="D4AAA4"/>
          </a:solidFill>
          <a:ln w="38103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9" name="Google Shape;159;p8">
            <a:extLst>
              <a:ext uri="{FF2B5EF4-FFF2-40B4-BE49-F238E27FC236}">
                <a16:creationId xmlns:a16="http://schemas.microsoft.com/office/drawing/2014/main" id="{300FA19B-5494-4DCE-BE8B-529958BC89AB}"/>
              </a:ext>
            </a:extLst>
          </p:cNvPr>
          <p:cNvSpPr/>
          <p:nvPr/>
        </p:nvSpPr>
        <p:spPr>
          <a:xfrm>
            <a:off x="794677" y="485967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*/ f0 1 200025"/>
              <a:gd name="f8" fmla="*/ f1 1 200025"/>
              <a:gd name="f9" fmla="val f2"/>
              <a:gd name="f10" fmla="val f3"/>
              <a:gd name="f11" fmla="+- f10 0 f9"/>
              <a:gd name="f12" fmla="*/ f11 1 200025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5"/>
                  <a:pt x="f5" y="f2"/>
                  <a:pt x="f4" y="f2"/>
                </a:cubicBezTo>
                <a:lnTo>
                  <a:pt x="f4" y="f2"/>
                </a:lnTo>
                <a:cubicBezTo>
                  <a:pt x="f6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B2B2B2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0" name="Google Shape;160;p8">
            <a:extLst>
              <a:ext uri="{FF2B5EF4-FFF2-40B4-BE49-F238E27FC236}">
                <a16:creationId xmlns:a16="http://schemas.microsoft.com/office/drawing/2014/main" id="{0E645FDA-F882-475E-BC65-5AC32FEB274E}"/>
              </a:ext>
            </a:extLst>
          </p:cNvPr>
          <p:cNvSpPr/>
          <p:nvPr/>
        </p:nvSpPr>
        <p:spPr>
          <a:xfrm>
            <a:off x="1165841" y="485967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val 45053"/>
              <a:gd name="f8" fmla="val 154972"/>
              <a:gd name="f9" fmla="*/ f0 1 200025"/>
              <a:gd name="f10" fmla="*/ f1 1 200025"/>
              <a:gd name="f11" fmla="val f2"/>
              <a:gd name="f12" fmla="val f3"/>
              <a:gd name="f13" fmla="+- f12 0 f11"/>
              <a:gd name="f14" fmla="*/ f13 1 200025"/>
              <a:gd name="f15" fmla="*/ f11 1 f14"/>
              <a:gd name="f16" fmla="*/ f12 1 f14"/>
              <a:gd name="f17" fmla="*/ f15 f9 1"/>
              <a:gd name="f18" fmla="*/ f16 f9 1"/>
              <a:gd name="f19" fmla="*/ f16 f10 1"/>
              <a:gd name="f20" fmla="*/ f15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7"/>
                  <a:pt x="f5" y="f2"/>
                  <a:pt x="f4" y="f2"/>
                </a:cubicBezTo>
                <a:lnTo>
                  <a:pt x="f4" y="f2"/>
                </a:lnTo>
                <a:cubicBezTo>
                  <a:pt x="f8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D4AAA4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1" name="Google Shape;161;p8">
            <a:extLst>
              <a:ext uri="{FF2B5EF4-FFF2-40B4-BE49-F238E27FC236}">
                <a16:creationId xmlns:a16="http://schemas.microsoft.com/office/drawing/2014/main" id="{74E77D81-3C44-4436-BFC5-316A8CB75332}"/>
              </a:ext>
            </a:extLst>
          </p:cNvPr>
          <p:cNvSpPr/>
          <p:nvPr/>
        </p:nvSpPr>
        <p:spPr>
          <a:xfrm>
            <a:off x="1546067" y="485967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val 45053"/>
              <a:gd name="f8" fmla="val 154972"/>
              <a:gd name="f9" fmla="*/ f0 1 200025"/>
              <a:gd name="f10" fmla="*/ f1 1 200025"/>
              <a:gd name="f11" fmla="val f2"/>
              <a:gd name="f12" fmla="val f3"/>
              <a:gd name="f13" fmla="+- f12 0 f11"/>
              <a:gd name="f14" fmla="*/ f13 1 200025"/>
              <a:gd name="f15" fmla="*/ f11 1 f14"/>
              <a:gd name="f16" fmla="*/ f12 1 f14"/>
              <a:gd name="f17" fmla="*/ f15 f9 1"/>
              <a:gd name="f18" fmla="*/ f16 f9 1"/>
              <a:gd name="f19" fmla="*/ f16 f10 1"/>
              <a:gd name="f20" fmla="*/ f15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7"/>
                  <a:pt x="f5" y="f2"/>
                  <a:pt x="f4" y="f2"/>
                </a:cubicBezTo>
                <a:lnTo>
                  <a:pt x="f4" y="f2"/>
                </a:lnTo>
                <a:cubicBezTo>
                  <a:pt x="f8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B2B2B2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2" name="Google Shape;162;p8">
            <a:extLst>
              <a:ext uri="{FF2B5EF4-FFF2-40B4-BE49-F238E27FC236}">
                <a16:creationId xmlns:a16="http://schemas.microsoft.com/office/drawing/2014/main" id="{13637A04-D0D7-4240-AE62-0DB1539D6365}"/>
              </a:ext>
            </a:extLst>
          </p:cNvPr>
          <p:cNvSpPr/>
          <p:nvPr/>
        </p:nvSpPr>
        <p:spPr>
          <a:xfrm>
            <a:off x="706675" y="1666960"/>
            <a:ext cx="375068" cy="375068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96583"/>
              <a:gd name="f5" fmla="val 298228"/>
              <a:gd name="f6" fmla="val 197453"/>
              <a:gd name="f7" fmla="val 100775"/>
              <a:gd name="f8" fmla="val 96679"/>
              <a:gd name="f9" fmla="val 100870"/>
              <a:gd name="f10" fmla="val 197358"/>
              <a:gd name="f11" fmla="val 298133"/>
              <a:gd name="f12" fmla="val 293942"/>
              <a:gd name="f13" fmla="val 294037"/>
              <a:gd name="f14" fmla="*/ f0 1 394811"/>
              <a:gd name="f15" fmla="*/ f1 1 394811"/>
              <a:gd name="f16" fmla="val f2"/>
              <a:gd name="f17" fmla="val f3"/>
              <a:gd name="f18" fmla="+- f17 0 f16"/>
              <a:gd name="f19" fmla="*/ f18 1 394811"/>
              <a:gd name="f20" fmla="*/ f16 1 f19"/>
              <a:gd name="f21" fmla="*/ f17 1 f19"/>
              <a:gd name="f22" fmla="*/ f20 f14 1"/>
              <a:gd name="f23" fmla="*/ f21 f14 1"/>
              <a:gd name="f24" fmla="*/ f21 f15 1"/>
              <a:gd name="f25" fmla="*/ f2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394811" h="394811">
                <a:moveTo>
                  <a:pt x="f3" y="f4"/>
                </a:moveTo>
                <a:lnTo>
                  <a:pt x="f5" y="f2"/>
                </a:lnTo>
                <a:lnTo>
                  <a:pt x="f6" y="f7"/>
                </a:lnTo>
                <a:lnTo>
                  <a:pt x="f8" y="f2"/>
                </a:lnTo>
                <a:lnTo>
                  <a:pt x="f2" y="f4"/>
                </a:lnTo>
                <a:lnTo>
                  <a:pt x="f9" y="f10"/>
                </a:lnTo>
                <a:lnTo>
                  <a:pt x="f2" y="f11"/>
                </a:lnTo>
                <a:lnTo>
                  <a:pt x="f8" y="f3"/>
                </a:lnTo>
                <a:lnTo>
                  <a:pt x="f6" y="f12"/>
                </a:lnTo>
                <a:lnTo>
                  <a:pt x="f5" y="f3"/>
                </a:lnTo>
                <a:lnTo>
                  <a:pt x="f3" y="f11"/>
                </a:lnTo>
                <a:lnTo>
                  <a:pt x="f13" y="f10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3" name="Google Shape;163;p8">
            <a:extLst>
              <a:ext uri="{FF2B5EF4-FFF2-40B4-BE49-F238E27FC236}">
                <a16:creationId xmlns:a16="http://schemas.microsoft.com/office/drawing/2014/main" id="{DFCFD047-FA7F-4F3E-96EC-062D6D8E056A}"/>
              </a:ext>
            </a:extLst>
          </p:cNvPr>
          <p:cNvSpPr/>
          <p:nvPr/>
        </p:nvSpPr>
        <p:spPr>
          <a:xfrm>
            <a:off x="706675" y="2208632"/>
            <a:ext cx="375068" cy="375068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96583"/>
              <a:gd name="f5" fmla="val 298228"/>
              <a:gd name="f6" fmla="val 197453"/>
              <a:gd name="f7" fmla="val 100775"/>
              <a:gd name="f8" fmla="val 96679"/>
              <a:gd name="f9" fmla="val 100870"/>
              <a:gd name="f10" fmla="val 197358"/>
              <a:gd name="f11" fmla="val 298133"/>
              <a:gd name="f12" fmla="val 293942"/>
              <a:gd name="f13" fmla="val 294037"/>
              <a:gd name="f14" fmla="*/ f0 1 394811"/>
              <a:gd name="f15" fmla="*/ f1 1 394811"/>
              <a:gd name="f16" fmla="val f2"/>
              <a:gd name="f17" fmla="val f3"/>
              <a:gd name="f18" fmla="+- f17 0 f16"/>
              <a:gd name="f19" fmla="*/ f18 1 394811"/>
              <a:gd name="f20" fmla="*/ f16 1 f19"/>
              <a:gd name="f21" fmla="*/ f17 1 f19"/>
              <a:gd name="f22" fmla="*/ f20 f14 1"/>
              <a:gd name="f23" fmla="*/ f21 f14 1"/>
              <a:gd name="f24" fmla="*/ f21 f15 1"/>
              <a:gd name="f25" fmla="*/ f2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394811" h="394811">
                <a:moveTo>
                  <a:pt x="f3" y="f4"/>
                </a:moveTo>
                <a:lnTo>
                  <a:pt x="f5" y="f2"/>
                </a:lnTo>
                <a:lnTo>
                  <a:pt x="f6" y="f7"/>
                </a:lnTo>
                <a:lnTo>
                  <a:pt x="f8" y="f2"/>
                </a:lnTo>
                <a:lnTo>
                  <a:pt x="f2" y="f4"/>
                </a:lnTo>
                <a:lnTo>
                  <a:pt x="f9" y="f10"/>
                </a:lnTo>
                <a:lnTo>
                  <a:pt x="f2" y="f11"/>
                </a:lnTo>
                <a:lnTo>
                  <a:pt x="f8" y="f3"/>
                </a:lnTo>
                <a:lnTo>
                  <a:pt x="f6" y="f12"/>
                </a:lnTo>
                <a:lnTo>
                  <a:pt x="f5" y="f3"/>
                </a:lnTo>
                <a:lnTo>
                  <a:pt x="f3" y="f11"/>
                </a:lnTo>
                <a:lnTo>
                  <a:pt x="f13" y="f10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4" name="Google Shape;164;p8">
            <a:extLst>
              <a:ext uri="{FF2B5EF4-FFF2-40B4-BE49-F238E27FC236}">
                <a16:creationId xmlns:a16="http://schemas.microsoft.com/office/drawing/2014/main" id="{C5CDA77D-DF69-434D-B824-1513C0538FA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461613" y="2141195"/>
            <a:ext cx="4410599" cy="717895"/>
          </a:xfrm>
        </p:spPr>
        <p:txBody>
          <a:bodyPr/>
          <a:lstStyle>
            <a:lvl1pPr>
              <a:buNone/>
              <a:defRPr sz="2100" b="1"/>
            </a:lvl1pPr>
          </a:lstStyle>
          <a:p>
            <a:pPr lvl="0"/>
            <a:endParaRPr lang="ru-RU"/>
          </a:p>
        </p:txBody>
      </p:sp>
      <p:sp>
        <p:nvSpPr>
          <p:cNvPr id="15" name="Google Shape;165;p8">
            <a:extLst>
              <a:ext uri="{FF2B5EF4-FFF2-40B4-BE49-F238E27FC236}">
                <a16:creationId xmlns:a16="http://schemas.microsoft.com/office/drawing/2014/main" id="{8977C63F-BE91-4E06-9046-FA066E281FE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380463" y="2141195"/>
            <a:ext cx="4410297" cy="717895"/>
          </a:xfrm>
        </p:spPr>
        <p:txBody>
          <a:bodyPr/>
          <a:lstStyle>
            <a:lvl1pPr>
              <a:buNone/>
              <a:defRPr sz="2100" b="1"/>
            </a:lvl1pPr>
          </a:lstStyle>
          <a:p>
            <a:pPr lvl="0"/>
            <a:endParaRPr lang="ru-RU"/>
          </a:p>
        </p:txBody>
      </p:sp>
      <p:sp>
        <p:nvSpPr>
          <p:cNvPr id="16" name="Google Shape;166;p8">
            <a:extLst>
              <a:ext uri="{FF2B5EF4-FFF2-40B4-BE49-F238E27FC236}">
                <a16:creationId xmlns:a16="http://schemas.microsoft.com/office/drawing/2014/main" id="{C3DA9EBC-D847-472C-96DA-50AC934FB9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1622" y="1227079"/>
            <a:ext cx="9379503" cy="763496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17" name="Google Shape;167;p8">
            <a:extLst>
              <a:ext uri="{FF2B5EF4-FFF2-40B4-BE49-F238E27FC236}">
                <a16:creationId xmlns:a16="http://schemas.microsoft.com/office/drawing/2014/main" id="{05B59FD5-1FA8-4A75-8146-D3C4D8680D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61604" y="2849627"/>
            <a:ext cx="4410297" cy="3118497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18" name="Google Shape;168;p8">
            <a:extLst>
              <a:ext uri="{FF2B5EF4-FFF2-40B4-BE49-F238E27FC236}">
                <a16:creationId xmlns:a16="http://schemas.microsoft.com/office/drawing/2014/main" id="{E2C4D703-3B85-4A5B-9A1F-703F708261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80463" y="2837876"/>
            <a:ext cx="4410599" cy="3118497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19" name="Google Shape;169;p8">
            <a:extLst>
              <a:ext uri="{FF2B5EF4-FFF2-40B4-BE49-F238E27FC236}">
                <a16:creationId xmlns:a16="http://schemas.microsoft.com/office/drawing/2014/main" id="{A0629250-6E6B-49AA-B90C-17BC9D43BFCC}"/>
              </a:ext>
            </a:extLst>
          </p:cNvPr>
          <p:cNvSpPr/>
          <p:nvPr/>
        </p:nvSpPr>
        <p:spPr>
          <a:xfrm>
            <a:off x="2155121" y="628052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0" name="Google Shape;170;p8">
            <a:extLst>
              <a:ext uri="{FF2B5EF4-FFF2-40B4-BE49-F238E27FC236}">
                <a16:creationId xmlns:a16="http://schemas.microsoft.com/office/drawing/2014/main" id="{8EDD58BB-CE71-443D-AD80-C95F3D8E07D6}"/>
              </a:ext>
            </a:extLst>
          </p:cNvPr>
          <p:cNvSpPr/>
          <p:nvPr/>
        </p:nvSpPr>
        <p:spPr>
          <a:xfrm>
            <a:off x="1928798" y="628052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1" name="Google Shape;171;p8">
            <a:extLst>
              <a:ext uri="{FF2B5EF4-FFF2-40B4-BE49-F238E27FC236}">
                <a16:creationId xmlns:a16="http://schemas.microsoft.com/office/drawing/2014/main" id="{D32E9873-6098-41A8-A5E1-3E7F3F09DBA1}"/>
              </a:ext>
            </a:extLst>
          </p:cNvPr>
          <p:cNvSpPr/>
          <p:nvPr/>
        </p:nvSpPr>
        <p:spPr>
          <a:xfrm>
            <a:off x="1693423" y="628052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2" name="Google Shape;172;p8">
            <a:extLst>
              <a:ext uri="{FF2B5EF4-FFF2-40B4-BE49-F238E27FC236}">
                <a16:creationId xmlns:a16="http://schemas.microsoft.com/office/drawing/2014/main" id="{6D82D251-1939-4913-9C67-81CDE3142DF8}"/>
              </a:ext>
            </a:extLst>
          </p:cNvPr>
          <p:cNvSpPr/>
          <p:nvPr/>
        </p:nvSpPr>
        <p:spPr>
          <a:xfrm>
            <a:off x="1458047" y="628052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3" name="Google Shape;173;p8">
            <a:extLst>
              <a:ext uri="{FF2B5EF4-FFF2-40B4-BE49-F238E27FC236}">
                <a16:creationId xmlns:a16="http://schemas.microsoft.com/office/drawing/2014/main" id="{0F9272AA-798F-4481-83F0-D2EA25F9EE16}"/>
              </a:ext>
            </a:extLst>
          </p:cNvPr>
          <p:cNvSpPr/>
          <p:nvPr/>
        </p:nvSpPr>
        <p:spPr>
          <a:xfrm>
            <a:off x="1222671" y="628052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4" name="Google Shape;174;p8">
            <a:extLst>
              <a:ext uri="{FF2B5EF4-FFF2-40B4-BE49-F238E27FC236}">
                <a16:creationId xmlns:a16="http://schemas.microsoft.com/office/drawing/2014/main" id="{F2403C2C-F3B5-41EA-ACF8-BC39CB6279EC}"/>
              </a:ext>
            </a:extLst>
          </p:cNvPr>
          <p:cNvSpPr/>
          <p:nvPr/>
        </p:nvSpPr>
        <p:spPr>
          <a:xfrm rot="5400013">
            <a:off x="523974" y="5817189"/>
            <a:ext cx="700466" cy="361946"/>
          </a:xfrm>
          <a:custGeom>
            <a:avLst/>
            <a:gdLst>
              <a:gd name="f0" fmla="val w"/>
              <a:gd name="f1" fmla="val h"/>
              <a:gd name="f2" fmla="val 0"/>
              <a:gd name="f3" fmla="val 737329"/>
              <a:gd name="f4" fmla="val 381000"/>
              <a:gd name="f5" fmla="val 190500"/>
              <a:gd name="f6" fmla="val 194405"/>
              <a:gd name="f7" fmla="val 261938"/>
              <a:gd name="f8" fmla="val 737330"/>
              <a:gd name="f9" fmla="val 119063"/>
              <a:gd name="f10" fmla="*/ f0 1 737329"/>
              <a:gd name="f11" fmla="*/ f1 1 381000"/>
              <a:gd name="f12" fmla="val f2"/>
              <a:gd name="f13" fmla="val f3"/>
              <a:gd name="f14" fmla="val f4"/>
              <a:gd name="f15" fmla="+- f14 0 f12"/>
              <a:gd name="f16" fmla="+- f13 0 f12"/>
              <a:gd name="f17" fmla="*/ f16 1 737329"/>
              <a:gd name="f18" fmla="*/ f15 1 381000"/>
              <a:gd name="f19" fmla="*/ f12 1 f17"/>
              <a:gd name="f20" fmla="*/ f13 1 f17"/>
              <a:gd name="f21" fmla="*/ f12 1 f18"/>
              <a:gd name="f22" fmla="*/ f14 1 f18"/>
              <a:gd name="f23" fmla="*/ f19 f10 1"/>
              <a:gd name="f24" fmla="*/ f20 f10 1"/>
              <a:gd name="f25" fmla="*/ f22 f11 1"/>
              <a:gd name="f26" fmla="*/ f21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6" r="f24" b="f25"/>
            <a:pathLst>
              <a:path w="737329" h="381000">
                <a:moveTo>
                  <a:pt x="f2" y="f5"/>
                </a:moveTo>
                <a:lnTo>
                  <a:pt x="f6" y="f4"/>
                </a:lnTo>
                <a:lnTo>
                  <a:pt x="f6" y="f7"/>
                </a:lnTo>
                <a:lnTo>
                  <a:pt x="f8" y="f7"/>
                </a:lnTo>
                <a:lnTo>
                  <a:pt x="f8" y="f9"/>
                </a:lnTo>
                <a:lnTo>
                  <a:pt x="f6" y="f9"/>
                </a:lnTo>
                <a:lnTo>
                  <a:pt x="f6" y="f2"/>
                </a:lnTo>
                <a:close/>
              </a:path>
            </a:pathLst>
          </a:custGeom>
          <a:solidFill>
            <a:srgbClr val="B2B2B2"/>
          </a:solidFill>
          <a:ln w="38103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630950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6;p9">
            <a:extLst>
              <a:ext uri="{FF2B5EF4-FFF2-40B4-BE49-F238E27FC236}">
                <a16:creationId xmlns:a16="http://schemas.microsoft.com/office/drawing/2014/main" id="{035A3A77-217E-4102-A0A9-596C40139F88}"/>
              </a:ext>
            </a:extLst>
          </p:cNvPr>
          <p:cNvSpPr/>
          <p:nvPr/>
        </p:nvSpPr>
        <p:spPr>
          <a:xfrm>
            <a:off x="532144" y="313968"/>
            <a:ext cx="11129967" cy="6234589"/>
          </a:xfrm>
          <a:custGeom>
            <a:avLst/>
            <a:gdLst>
              <a:gd name="f0" fmla="val w"/>
              <a:gd name="f1" fmla="val h"/>
              <a:gd name="f2" fmla="val 0"/>
              <a:gd name="f3" fmla="val 11715750"/>
              <a:gd name="f4" fmla="val 6562725"/>
              <a:gd name="f5" fmla="*/ f0 1 11715750"/>
              <a:gd name="f6" fmla="*/ f1 1 6562725"/>
              <a:gd name="f7" fmla="val f2"/>
              <a:gd name="f8" fmla="val f3"/>
              <a:gd name="f9" fmla="val f4"/>
              <a:gd name="f10" fmla="+- f9 0 f7"/>
              <a:gd name="f11" fmla="+- f8 0 f7"/>
              <a:gd name="f12" fmla="*/ f11 1 11715750"/>
              <a:gd name="f13" fmla="*/ f10 1 6562725"/>
              <a:gd name="f14" fmla="*/ f7 1 f12"/>
              <a:gd name="f15" fmla="*/ f8 1 f12"/>
              <a:gd name="f16" fmla="*/ f7 1 f13"/>
              <a:gd name="f17" fmla="*/ f9 1 f13"/>
              <a:gd name="f18" fmla="*/ f14 f5 1"/>
              <a:gd name="f19" fmla="*/ f15 f5 1"/>
              <a:gd name="f20" fmla="*/ f17 f6 1"/>
              <a:gd name="f21" fmla="*/ f16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21" r="f19" b="f20"/>
            <a:pathLst>
              <a:path w="11715750" h="6562725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close/>
              </a:path>
            </a:pathLst>
          </a:custGeom>
          <a:solidFill>
            <a:srgbClr val="FFFFFF"/>
          </a:solidFill>
          <a:ln w="38103" cap="flat">
            <a:solidFill>
              <a:srgbClr val="171717"/>
            </a:solidFill>
            <a:prstDash val="solid"/>
            <a:miter/>
          </a:ln>
          <a:effectLst>
            <a:outerShdw dir="16200000" algn="tl">
              <a:srgbClr val="000000">
                <a:alpha val="24710"/>
              </a:srgbClr>
            </a:outerShdw>
          </a:effectLst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" name="Google Shape;177;p9">
            <a:extLst>
              <a:ext uri="{FF2B5EF4-FFF2-40B4-BE49-F238E27FC236}">
                <a16:creationId xmlns:a16="http://schemas.microsoft.com/office/drawing/2014/main" id="{9557F223-277A-45FC-91BC-87758BB35697}"/>
              </a:ext>
            </a:extLst>
          </p:cNvPr>
          <p:cNvSpPr/>
          <p:nvPr/>
        </p:nvSpPr>
        <p:spPr>
          <a:xfrm>
            <a:off x="529876" y="309442"/>
            <a:ext cx="11129967" cy="538398"/>
          </a:xfrm>
          <a:custGeom>
            <a:avLst/>
            <a:gdLst>
              <a:gd name="f0" fmla="val w"/>
              <a:gd name="f1" fmla="val h"/>
              <a:gd name="f2" fmla="val 0"/>
              <a:gd name="f3" fmla="val 11715750"/>
              <a:gd name="f4" fmla="val 566737"/>
              <a:gd name="f5" fmla="val 566738"/>
              <a:gd name="f6" fmla="*/ f0 1 11715750"/>
              <a:gd name="f7" fmla="*/ f1 1 566737"/>
              <a:gd name="f8" fmla="val f2"/>
              <a:gd name="f9" fmla="val f3"/>
              <a:gd name="f10" fmla="val f4"/>
              <a:gd name="f11" fmla="+- f10 0 f8"/>
              <a:gd name="f12" fmla="+- f9 0 f8"/>
              <a:gd name="f13" fmla="*/ f12 1 11715750"/>
              <a:gd name="f14" fmla="*/ f11 1 566737"/>
              <a:gd name="f15" fmla="*/ f8 1 f13"/>
              <a:gd name="f16" fmla="*/ f9 1 f13"/>
              <a:gd name="f17" fmla="*/ f8 1 f14"/>
              <a:gd name="f18" fmla="*/ f10 1 f14"/>
              <a:gd name="f19" fmla="*/ f15 f6 1"/>
              <a:gd name="f20" fmla="*/ f16 f6 1"/>
              <a:gd name="f21" fmla="*/ f18 f7 1"/>
              <a:gd name="f22" fmla="*/ f17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11715750" h="566737">
                <a:moveTo>
                  <a:pt x="f2" y="f2"/>
                </a:moveTo>
                <a:lnTo>
                  <a:pt x="f3" y="f2"/>
                </a:lnTo>
                <a:lnTo>
                  <a:pt x="f3" y="f5"/>
                </a:lnTo>
                <a:lnTo>
                  <a:pt x="f2" y="f5"/>
                </a:lnTo>
                <a:close/>
              </a:path>
            </a:pathLst>
          </a:custGeom>
          <a:solidFill>
            <a:srgbClr val="FFFFFF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4" name="Google Shape;178;p9">
            <a:extLst>
              <a:ext uri="{FF2B5EF4-FFF2-40B4-BE49-F238E27FC236}">
                <a16:creationId xmlns:a16="http://schemas.microsoft.com/office/drawing/2014/main" id="{5B002577-DE1D-4B88-80A4-EB993EEF8DCA}"/>
              </a:ext>
            </a:extLst>
          </p:cNvPr>
          <p:cNvSpPr/>
          <p:nvPr/>
        </p:nvSpPr>
        <p:spPr>
          <a:xfrm>
            <a:off x="10202262" y="5968133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5" name="Google Shape;179;p9">
            <a:extLst>
              <a:ext uri="{FF2B5EF4-FFF2-40B4-BE49-F238E27FC236}">
                <a16:creationId xmlns:a16="http://schemas.microsoft.com/office/drawing/2014/main" id="{3AA63EE0-7CE8-4EDF-9317-C38F29235A4E}"/>
              </a:ext>
            </a:extLst>
          </p:cNvPr>
          <p:cNvSpPr/>
          <p:nvPr/>
        </p:nvSpPr>
        <p:spPr>
          <a:xfrm>
            <a:off x="10686583" y="5968133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6" name="Google Shape;180;p9">
            <a:extLst>
              <a:ext uri="{FF2B5EF4-FFF2-40B4-BE49-F238E27FC236}">
                <a16:creationId xmlns:a16="http://schemas.microsoft.com/office/drawing/2014/main" id="{D4F2015D-2294-4FD2-8B96-C7BD250DC40E}"/>
              </a:ext>
            </a:extLst>
          </p:cNvPr>
          <p:cNvSpPr/>
          <p:nvPr/>
        </p:nvSpPr>
        <p:spPr>
          <a:xfrm>
            <a:off x="11170913" y="5968133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181;p9">
            <a:extLst>
              <a:ext uri="{FF2B5EF4-FFF2-40B4-BE49-F238E27FC236}">
                <a16:creationId xmlns:a16="http://schemas.microsoft.com/office/drawing/2014/main" id="{E937B20B-5DA2-4A4C-8B91-D4FBC8BE74DC}"/>
              </a:ext>
            </a:extLst>
          </p:cNvPr>
          <p:cNvSpPr/>
          <p:nvPr/>
        </p:nvSpPr>
        <p:spPr>
          <a:xfrm>
            <a:off x="706675" y="1125278"/>
            <a:ext cx="375068" cy="375068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96583"/>
              <a:gd name="f5" fmla="val 298228"/>
              <a:gd name="f6" fmla="val 197453"/>
              <a:gd name="f7" fmla="val 100775"/>
              <a:gd name="f8" fmla="val 96679"/>
              <a:gd name="f9" fmla="val 100870"/>
              <a:gd name="f10" fmla="val 197358"/>
              <a:gd name="f11" fmla="val 298133"/>
              <a:gd name="f12" fmla="val 293942"/>
              <a:gd name="f13" fmla="val 294037"/>
              <a:gd name="f14" fmla="*/ f0 1 394811"/>
              <a:gd name="f15" fmla="*/ f1 1 394811"/>
              <a:gd name="f16" fmla="val f2"/>
              <a:gd name="f17" fmla="val f3"/>
              <a:gd name="f18" fmla="+- f17 0 f16"/>
              <a:gd name="f19" fmla="*/ f18 1 394811"/>
              <a:gd name="f20" fmla="*/ f16 1 f19"/>
              <a:gd name="f21" fmla="*/ f17 1 f19"/>
              <a:gd name="f22" fmla="*/ f20 f14 1"/>
              <a:gd name="f23" fmla="*/ f21 f14 1"/>
              <a:gd name="f24" fmla="*/ f21 f15 1"/>
              <a:gd name="f25" fmla="*/ f2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394811" h="394811">
                <a:moveTo>
                  <a:pt x="f3" y="f4"/>
                </a:moveTo>
                <a:lnTo>
                  <a:pt x="f5" y="f2"/>
                </a:lnTo>
                <a:lnTo>
                  <a:pt x="f6" y="f7"/>
                </a:lnTo>
                <a:lnTo>
                  <a:pt x="f8" y="f2"/>
                </a:lnTo>
                <a:lnTo>
                  <a:pt x="f2" y="f4"/>
                </a:lnTo>
                <a:lnTo>
                  <a:pt x="f9" y="f10"/>
                </a:lnTo>
                <a:lnTo>
                  <a:pt x="f2" y="f11"/>
                </a:lnTo>
                <a:lnTo>
                  <a:pt x="f8" y="f3"/>
                </a:lnTo>
                <a:lnTo>
                  <a:pt x="f6" y="f12"/>
                </a:lnTo>
                <a:lnTo>
                  <a:pt x="f5" y="f3"/>
                </a:lnTo>
                <a:lnTo>
                  <a:pt x="f3" y="f11"/>
                </a:lnTo>
                <a:lnTo>
                  <a:pt x="f13" y="f10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8" name="Google Shape;182;p9">
            <a:extLst>
              <a:ext uri="{FF2B5EF4-FFF2-40B4-BE49-F238E27FC236}">
                <a16:creationId xmlns:a16="http://schemas.microsoft.com/office/drawing/2014/main" id="{C89DE795-B048-44DD-9E15-E323CCBD0D9D}"/>
              </a:ext>
            </a:extLst>
          </p:cNvPr>
          <p:cNvSpPr/>
          <p:nvPr/>
        </p:nvSpPr>
        <p:spPr>
          <a:xfrm>
            <a:off x="10971913" y="1005172"/>
            <a:ext cx="434340" cy="615318"/>
          </a:xfrm>
          <a:custGeom>
            <a:avLst/>
            <a:gdLst>
              <a:gd name="f0" fmla="val w"/>
              <a:gd name="f1" fmla="val h"/>
              <a:gd name="f2" fmla="val 0"/>
              <a:gd name="f3" fmla="val 457200"/>
              <a:gd name="f4" fmla="val 647700"/>
              <a:gd name="f5" fmla="val 47625"/>
              <a:gd name="f6" fmla="val 542925"/>
              <a:gd name="f7" fmla="val 190500"/>
              <a:gd name="f8" fmla="val 400050"/>
              <a:gd name="f9" fmla="val 323850"/>
              <a:gd name="f10" fmla="val 428625"/>
              <a:gd name="f11" fmla="val 571500"/>
              <a:gd name="f12" fmla="val 257175"/>
              <a:gd name="f13" fmla="val 342900"/>
              <a:gd name="f14" fmla="val 295275"/>
              <a:gd name="f15" fmla="*/ f0 1 457200"/>
              <a:gd name="f16" fmla="*/ f1 1 647700"/>
              <a:gd name="f17" fmla="val f2"/>
              <a:gd name="f18" fmla="val f3"/>
              <a:gd name="f19" fmla="val f4"/>
              <a:gd name="f20" fmla="+- f19 0 f17"/>
              <a:gd name="f21" fmla="+- f18 0 f17"/>
              <a:gd name="f22" fmla="*/ f21 1 457200"/>
              <a:gd name="f23" fmla="*/ f20 1 647700"/>
              <a:gd name="f24" fmla="*/ f17 1 f22"/>
              <a:gd name="f25" fmla="*/ f18 1 f22"/>
              <a:gd name="f26" fmla="*/ f17 1 f23"/>
              <a:gd name="f27" fmla="*/ f19 1 f23"/>
              <a:gd name="f28" fmla="*/ f24 f15 1"/>
              <a:gd name="f29" fmla="*/ f25 f15 1"/>
              <a:gd name="f30" fmla="*/ f27 f16 1"/>
              <a:gd name="f31" fmla="*/ f26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8" t="f31" r="f29" b="f30"/>
            <a:pathLst>
              <a:path w="457200" h="647700">
                <a:moveTo>
                  <a:pt x="f2" y="f2"/>
                </a:moveTo>
                <a:lnTo>
                  <a:pt x="f5" y="f6"/>
                </a:lnTo>
                <a:lnTo>
                  <a:pt x="f7" y="f8"/>
                </a:lnTo>
                <a:lnTo>
                  <a:pt x="f9" y="f4"/>
                </a:lnTo>
                <a:lnTo>
                  <a:pt x="f10" y="f11"/>
                </a:lnTo>
                <a:lnTo>
                  <a:pt x="f12" y="f13"/>
                </a:lnTo>
                <a:lnTo>
                  <a:pt x="f3" y="f14"/>
                </a:lnTo>
                <a:close/>
              </a:path>
            </a:pathLst>
          </a:custGeom>
          <a:solidFill>
            <a:srgbClr val="D4AAA4"/>
          </a:solidFill>
          <a:ln w="38103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9" name="Google Shape;183;p9">
            <a:extLst>
              <a:ext uri="{FF2B5EF4-FFF2-40B4-BE49-F238E27FC236}">
                <a16:creationId xmlns:a16="http://schemas.microsoft.com/office/drawing/2014/main" id="{63D15086-769B-4214-9DF6-F564DD8C3FB7}"/>
              </a:ext>
            </a:extLst>
          </p:cNvPr>
          <p:cNvSpPr/>
          <p:nvPr/>
        </p:nvSpPr>
        <p:spPr>
          <a:xfrm>
            <a:off x="794677" y="485967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*/ f0 1 200025"/>
              <a:gd name="f8" fmla="*/ f1 1 200025"/>
              <a:gd name="f9" fmla="val f2"/>
              <a:gd name="f10" fmla="val f3"/>
              <a:gd name="f11" fmla="+- f10 0 f9"/>
              <a:gd name="f12" fmla="*/ f11 1 200025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5"/>
                  <a:pt x="f5" y="f2"/>
                  <a:pt x="f4" y="f2"/>
                </a:cubicBezTo>
                <a:lnTo>
                  <a:pt x="f4" y="f2"/>
                </a:lnTo>
                <a:cubicBezTo>
                  <a:pt x="f6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B2B2B2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0" name="Google Shape;184;p9">
            <a:extLst>
              <a:ext uri="{FF2B5EF4-FFF2-40B4-BE49-F238E27FC236}">
                <a16:creationId xmlns:a16="http://schemas.microsoft.com/office/drawing/2014/main" id="{9C63A040-A342-4BCA-AD45-A6D57A4C9D04}"/>
              </a:ext>
            </a:extLst>
          </p:cNvPr>
          <p:cNvSpPr/>
          <p:nvPr/>
        </p:nvSpPr>
        <p:spPr>
          <a:xfrm>
            <a:off x="1165841" y="485967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val 45053"/>
              <a:gd name="f8" fmla="val 154972"/>
              <a:gd name="f9" fmla="*/ f0 1 200025"/>
              <a:gd name="f10" fmla="*/ f1 1 200025"/>
              <a:gd name="f11" fmla="val f2"/>
              <a:gd name="f12" fmla="val f3"/>
              <a:gd name="f13" fmla="+- f12 0 f11"/>
              <a:gd name="f14" fmla="*/ f13 1 200025"/>
              <a:gd name="f15" fmla="*/ f11 1 f14"/>
              <a:gd name="f16" fmla="*/ f12 1 f14"/>
              <a:gd name="f17" fmla="*/ f15 f9 1"/>
              <a:gd name="f18" fmla="*/ f16 f9 1"/>
              <a:gd name="f19" fmla="*/ f16 f10 1"/>
              <a:gd name="f20" fmla="*/ f15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7"/>
                  <a:pt x="f5" y="f2"/>
                  <a:pt x="f4" y="f2"/>
                </a:cubicBezTo>
                <a:lnTo>
                  <a:pt x="f4" y="f2"/>
                </a:lnTo>
                <a:cubicBezTo>
                  <a:pt x="f8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D4AAA4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1" name="Google Shape;185;p9">
            <a:extLst>
              <a:ext uri="{FF2B5EF4-FFF2-40B4-BE49-F238E27FC236}">
                <a16:creationId xmlns:a16="http://schemas.microsoft.com/office/drawing/2014/main" id="{0B098131-BFE3-46FF-853F-C5347AB3BBFC}"/>
              </a:ext>
            </a:extLst>
          </p:cNvPr>
          <p:cNvSpPr/>
          <p:nvPr/>
        </p:nvSpPr>
        <p:spPr>
          <a:xfrm>
            <a:off x="1546067" y="485967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val 45053"/>
              <a:gd name="f8" fmla="val 154972"/>
              <a:gd name="f9" fmla="*/ f0 1 200025"/>
              <a:gd name="f10" fmla="*/ f1 1 200025"/>
              <a:gd name="f11" fmla="val f2"/>
              <a:gd name="f12" fmla="val f3"/>
              <a:gd name="f13" fmla="+- f12 0 f11"/>
              <a:gd name="f14" fmla="*/ f13 1 200025"/>
              <a:gd name="f15" fmla="*/ f11 1 f14"/>
              <a:gd name="f16" fmla="*/ f12 1 f14"/>
              <a:gd name="f17" fmla="*/ f15 f9 1"/>
              <a:gd name="f18" fmla="*/ f16 f9 1"/>
              <a:gd name="f19" fmla="*/ f16 f10 1"/>
              <a:gd name="f20" fmla="*/ f15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7"/>
                  <a:pt x="f5" y="f2"/>
                  <a:pt x="f4" y="f2"/>
                </a:cubicBezTo>
                <a:lnTo>
                  <a:pt x="f4" y="f2"/>
                </a:lnTo>
                <a:cubicBezTo>
                  <a:pt x="f8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B2B2B2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2" name="Google Shape;186;p9">
            <a:extLst>
              <a:ext uri="{FF2B5EF4-FFF2-40B4-BE49-F238E27FC236}">
                <a16:creationId xmlns:a16="http://schemas.microsoft.com/office/drawing/2014/main" id="{ED941656-2C3D-4577-9DD5-C9EC7079085F}"/>
              </a:ext>
            </a:extLst>
          </p:cNvPr>
          <p:cNvSpPr/>
          <p:nvPr/>
        </p:nvSpPr>
        <p:spPr>
          <a:xfrm>
            <a:off x="706675" y="1666960"/>
            <a:ext cx="375068" cy="375068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96583"/>
              <a:gd name="f5" fmla="val 298228"/>
              <a:gd name="f6" fmla="val 197453"/>
              <a:gd name="f7" fmla="val 100775"/>
              <a:gd name="f8" fmla="val 96679"/>
              <a:gd name="f9" fmla="val 100870"/>
              <a:gd name="f10" fmla="val 197358"/>
              <a:gd name="f11" fmla="val 298133"/>
              <a:gd name="f12" fmla="val 293942"/>
              <a:gd name="f13" fmla="val 294037"/>
              <a:gd name="f14" fmla="*/ f0 1 394811"/>
              <a:gd name="f15" fmla="*/ f1 1 394811"/>
              <a:gd name="f16" fmla="val f2"/>
              <a:gd name="f17" fmla="val f3"/>
              <a:gd name="f18" fmla="+- f17 0 f16"/>
              <a:gd name="f19" fmla="*/ f18 1 394811"/>
              <a:gd name="f20" fmla="*/ f16 1 f19"/>
              <a:gd name="f21" fmla="*/ f17 1 f19"/>
              <a:gd name="f22" fmla="*/ f20 f14 1"/>
              <a:gd name="f23" fmla="*/ f21 f14 1"/>
              <a:gd name="f24" fmla="*/ f21 f15 1"/>
              <a:gd name="f25" fmla="*/ f2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394811" h="394811">
                <a:moveTo>
                  <a:pt x="f3" y="f4"/>
                </a:moveTo>
                <a:lnTo>
                  <a:pt x="f5" y="f2"/>
                </a:lnTo>
                <a:lnTo>
                  <a:pt x="f6" y="f7"/>
                </a:lnTo>
                <a:lnTo>
                  <a:pt x="f8" y="f2"/>
                </a:lnTo>
                <a:lnTo>
                  <a:pt x="f2" y="f4"/>
                </a:lnTo>
                <a:lnTo>
                  <a:pt x="f9" y="f10"/>
                </a:lnTo>
                <a:lnTo>
                  <a:pt x="f2" y="f11"/>
                </a:lnTo>
                <a:lnTo>
                  <a:pt x="f8" y="f3"/>
                </a:lnTo>
                <a:lnTo>
                  <a:pt x="f6" y="f12"/>
                </a:lnTo>
                <a:lnTo>
                  <a:pt x="f5" y="f3"/>
                </a:lnTo>
                <a:lnTo>
                  <a:pt x="f3" y="f11"/>
                </a:lnTo>
                <a:lnTo>
                  <a:pt x="f13" y="f10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3" name="Google Shape;187;p9">
            <a:extLst>
              <a:ext uri="{FF2B5EF4-FFF2-40B4-BE49-F238E27FC236}">
                <a16:creationId xmlns:a16="http://schemas.microsoft.com/office/drawing/2014/main" id="{8828A9D8-9C8A-4FDE-B27B-F1EF5A448A12}"/>
              </a:ext>
            </a:extLst>
          </p:cNvPr>
          <p:cNvSpPr/>
          <p:nvPr/>
        </p:nvSpPr>
        <p:spPr>
          <a:xfrm>
            <a:off x="706675" y="2208632"/>
            <a:ext cx="375068" cy="375068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96583"/>
              <a:gd name="f5" fmla="val 298228"/>
              <a:gd name="f6" fmla="val 197453"/>
              <a:gd name="f7" fmla="val 100775"/>
              <a:gd name="f8" fmla="val 96679"/>
              <a:gd name="f9" fmla="val 100870"/>
              <a:gd name="f10" fmla="val 197358"/>
              <a:gd name="f11" fmla="val 298133"/>
              <a:gd name="f12" fmla="val 293942"/>
              <a:gd name="f13" fmla="val 294037"/>
              <a:gd name="f14" fmla="*/ f0 1 394811"/>
              <a:gd name="f15" fmla="*/ f1 1 394811"/>
              <a:gd name="f16" fmla="val f2"/>
              <a:gd name="f17" fmla="val f3"/>
              <a:gd name="f18" fmla="+- f17 0 f16"/>
              <a:gd name="f19" fmla="*/ f18 1 394811"/>
              <a:gd name="f20" fmla="*/ f16 1 f19"/>
              <a:gd name="f21" fmla="*/ f17 1 f19"/>
              <a:gd name="f22" fmla="*/ f20 f14 1"/>
              <a:gd name="f23" fmla="*/ f21 f14 1"/>
              <a:gd name="f24" fmla="*/ f21 f15 1"/>
              <a:gd name="f25" fmla="*/ f2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394811" h="394811">
                <a:moveTo>
                  <a:pt x="f3" y="f4"/>
                </a:moveTo>
                <a:lnTo>
                  <a:pt x="f5" y="f2"/>
                </a:lnTo>
                <a:lnTo>
                  <a:pt x="f6" y="f7"/>
                </a:lnTo>
                <a:lnTo>
                  <a:pt x="f8" y="f2"/>
                </a:lnTo>
                <a:lnTo>
                  <a:pt x="f2" y="f4"/>
                </a:lnTo>
                <a:lnTo>
                  <a:pt x="f9" y="f10"/>
                </a:lnTo>
                <a:lnTo>
                  <a:pt x="f2" y="f11"/>
                </a:lnTo>
                <a:lnTo>
                  <a:pt x="f8" y="f3"/>
                </a:lnTo>
                <a:lnTo>
                  <a:pt x="f6" y="f12"/>
                </a:lnTo>
                <a:lnTo>
                  <a:pt x="f5" y="f3"/>
                </a:lnTo>
                <a:lnTo>
                  <a:pt x="f3" y="f11"/>
                </a:lnTo>
                <a:lnTo>
                  <a:pt x="f13" y="f10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4" name="Google Shape;188;p9">
            <a:extLst>
              <a:ext uri="{FF2B5EF4-FFF2-40B4-BE49-F238E27FC236}">
                <a16:creationId xmlns:a16="http://schemas.microsoft.com/office/drawing/2014/main" id="{7B885AAF-F460-4E4F-8AEA-75E48DD25F7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355872" y="2019973"/>
            <a:ext cx="9615903" cy="717895"/>
          </a:xfrm>
        </p:spPr>
        <p:txBody>
          <a:bodyPr/>
          <a:lstStyle>
            <a:lvl1pPr>
              <a:buNone/>
              <a:defRPr sz="2100" b="1"/>
            </a:lvl1pPr>
          </a:lstStyle>
          <a:p>
            <a:pPr lvl="0"/>
            <a:endParaRPr lang="ru-RU"/>
          </a:p>
        </p:txBody>
      </p:sp>
      <p:sp>
        <p:nvSpPr>
          <p:cNvPr id="15" name="Google Shape;189;p9">
            <a:extLst>
              <a:ext uri="{FF2B5EF4-FFF2-40B4-BE49-F238E27FC236}">
                <a16:creationId xmlns:a16="http://schemas.microsoft.com/office/drawing/2014/main" id="{CF39248D-0523-471B-92D7-0E7F04D912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5872" y="1198778"/>
            <a:ext cx="9615903" cy="763496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16" name="Google Shape;190;p9">
            <a:extLst>
              <a:ext uri="{FF2B5EF4-FFF2-40B4-BE49-F238E27FC236}">
                <a16:creationId xmlns:a16="http://schemas.microsoft.com/office/drawing/2014/main" id="{B0EA16EE-EAA7-426E-A85D-7FEFF8EDF1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55872" y="2680152"/>
            <a:ext cx="9615903" cy="3436498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17" name="Google Shape;191;p9">
            <a:extLst>
              <a:ext uri="{FF2B5EF4-FFF2-40B4-BE49-F238E27FC236}">
                <a16:creationId xmlns:a16="http://schemas.microsoft.com/office/drawing/2014/main" id="{2802A755-DCA5-4C4B-90A1-33C50D3A7F35}"/>
              </a:ext>
            </a:extLst>
          </p:cNvPr>
          <p:cNvSpPr/>
          <p:nvPr/>
        </p:nvSpPr>
        <p:spPr>
          <a:xfrm>
            <a:off x="2155121" y="628052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8" name="Google Shape;192;p9">
            <a:extLst>
              <a:ext uri="{FF2B5EF4-FFF2-40B4-BE49-F238E27FC236}">
                <a16:creationId xmlns:a16="http://schemas.microsoft.com/office/drawing/2014/main" id="{CF51708D-BD7D-4DC1-8363-0527009898FE}"/>
              </a:ext>
            </a:extLst>
          </p:cNvPr>
          <p:cNvSpPr/>
          <p:nvPr/>
        </p:nvSpPr>
        <p:spPr>
          <a:xfrm>
            <a:off x="1928798" y="628052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9" name="Google Shape;193;p9">
            <a:extLst>
              <a:ext uri="{FF2B5EF4-FFF2-40B4-BE49-F238E27FC236}">
                <a16:creationId xmlns:a16="http://schemas.microsoft.com/office/drawing/2014/main" id="{16FC7F02-280A-4F45-B8DB-87F9BCACDEEB}"/>
              </a:ext>
            </a:extLst>
          </p:cNvPr>
          <p:cNvSpPr/>
          <p:nvPr/>
        </p:nvSpPr>
        <p:spPr>
          <a:xfrm>
            <a:off x="1693423" y="628052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0" name="Google Shape;194;p9">
            <a:extLst>
              <a:ext uri="{FF2B5EF4-FFF2-40B4-BE49-F238E27FC236}">
                <a16:creationId xmlns:a16="http://schemas.microsoft.com/office/drawing/2014/main" id="{A1BEDA5E-6326-411A-B461-D4A8F3110A0D}"/>
              </a:ext>
            </a:extLst>
          </p:cNvPr>
          <p:cNvSpPr/>
          <p:nvPr/>
        </p:nvSpPr>
        <p:spPr>
          <a:xfrm>
            <a:off x="1458047" y="628052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1" name="Google Shape;195;p9">
            <a:extLst>
              <a:ext uri="{FF2B5EF4-FFF2-40B4-BE49-F238E27FC236}">
                <a16:creationId xmlns:a16="http://schemas.microsoft.com/office/drawing/2014/main" id="{E0BBF626-97ED-437E-910C-C07B6F7C2978}"/>
              </a:ext>
            </a:extLst>
          </p:cNvPr>
          <p:cNvSpPr/>
          <p:nvPr/>
        </p:nvSpPr>
        <p:spPr>
          <a:xfrm>
            <a:off x="1222671" y="628052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2" name="Google Shape;196;p9">
            <a:extLst>
              <a:ext uri="{FF2B5EF4-FFF2-40B4-BE49-F238E27FC236}">
                <a16:creationId xmlns:a16="http://schemas.microsoft.com/office/drawing/2014/main" id="{355F6BF5-0965-418D-86B4-DB530850D096}"/>
              </a:ext>
            </a:extLst>
          </p:cNvPr>
          <p:cNvSpPr/>
          <p:nvPr/>
        </p:nvSpPr>
        <p:spPr>
          <a:xfrm rot="5400013">
            <a:off x="523974" y="5817189"/>
            <a:ext cx="700466" cy="361946"/>
          </a:xfrm>
          <a:custGeom>
            <a:avLst/>
            <a:gdLst>
              <a:gd name="f0" fmla="val w"/>
              <a:gd name="f1" fmla="val h"/>
              <a:gd name="f2" fmla="val 0"/>
              <a:gd name="f3" fmla="val 737329"/>
              <a:gd name="f4" fmla="val 381000"/>
              <a:gd name="f5" fmla="val 190500"/>
              <a:gd name="f6" fmla="val 194405"/>
              <a:gd name="f7" fmla="val 261938"/>
              <a:gd name="f8" fmla="val 737330"/>
              <a:gd name="f9" fmla="val 119063"/>
              <a:gd name="f10" fmla="*/ f0 1 737329"/>
              <a:gd name="f11" fmla="*/ f1 1 381000"/>
              <a:gd name="f12" fmla="val f2"/>
              <a:gd name="f13" fmla="val f3"/>
              <a:gd name="f14" fmla="val f4"/>
              <a:gd name="f15" fmla="+- f14 0 f12"/>
              <a:gd name="f16" fmla="+- f13 0 f12"/>
              <a:gd name="f17" fmla="*/ f16 1 737329"/>
              <a:gd name="f18" fmla="*/ f15 1 381000"/>
              <a:gd name="f19" fmla="*/ f12 1 f17"/>
              <a:gd name="f20" fmla="*/ f13 1 f17"/>
              <a:gd name="f21" fmla="*/ f12 1 f18"/>
              <a:gd name="f22" fmla="*/ f14 1 f18"/>
              <a:gd name="f23" fmla="*/ f19 f10 1"/>
              <a:gd name="f24" fmla="*/ f20 f10 1"/>
              <a:gd name="f25" fmla="*/ f22 f11 1"/>
              <a:gd name="f26" fmla="*/ f21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6" r="f24" b="f25"/>
            <a:pathLst>
              <a:path w="737329" h="381000">
                <a:moveTo>
                  <a:pt x="f2" y="f5"/>
                </a:moveTo>
                <a:lnTo>
                  <a:pt x="f6" y="f4"/>
                </a:lnTo>
                <a:lnTo>
                  <a:pt x="f6" y="f7"/>
                </a:lnTo>
                <a:lnTo>
                  <a:pt x="f8" y="f7"/>
                </a:lnTo>
                <a:lnTo>
                  <a:pt x="f8" y="f9"/>
                </a:lnTo>
                <a:lnTo>
                  <a:pt x="f6" y="f9"/>
                </a:lnTo>
                <a:lnTo>
                  <a:pt x="f6" y="f2"/>
                </a:lnTo>
                <a:close/>
              </a:path>
            </a:pathLst>
          </a:custGeom>
          <a:solidFill>
            <a:srgbClr val="B2B2B2"/>
          </a:solidFill>
          <a:ln w="38103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616563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6">
    <p:bg>
      <p:bgPr>
        <a:solidFill>
          <a:srgbClr val="B2B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8;p10">
            <a:extLst>
              <a:ext uri="{FF2B5EF4-FFF2-40B4-BE49-F238E27FC236}">
                <a16:creationId xmlns:a16="http://schemas.microsoft.com/office/drawing/2014/main" id="{CBA458DF-8705-4B31-AC1D-DF4A83E5F9CC}"/>
              </a:ext>
            </a:extLst>
          </p:cNvPr>
          <p:cNvSpPr/>
          <p:nvPr/>
        </p:nvSpPr>
        <p:spPr>
          <a:xfrm>
            <a:off x="0" y="0"/>
            <a:ext cx="12184380" cy="6857515"/>
          </a:xfrm>
          <a:custGeom>
            <a:avLst/>
            <a:gdLst>
              <a:gd name="f0" fmla="val w"/>
              <a:gd name="f1" fmla="val h"/>
              <a:gd name="f2" fmla="val 0"/>
              <a:gd name="f3" fmla="val 11715750"/>
              <a:gd name="f4" fmla="val 566737"/>
              <a:gd name="f5" fmla="val 566738"/>
              <a:gd name="f6" fmla="*/ f0 1 11715750"/>
              <a:gd name="f7" fmla="*/ f1 1 566737"/>
              <a:gd name="f8" fmla="val f2"/>
              <a:gd name="f9" fmla="val f3"/>
              <a:gd name="f10" fmla="val f4"/>
              <a:gd name="f11" fmla="+- f10 0 f8"/>
              <a:gd name="f12" fmla="+- f9 0 f8"/>
              <a:gd name="f13" fmla="*/ f12 1 11715750"/>
              <a:gd name="f14" fmla="*/ f11 1 566737"/>
              <a:gd name="f15" fmla="*/ f8 1 f13"/>
              <a:gd name="f16" fmla="*/ f9 1 f13"/>
              <a:gd name="f17" fmla="*/ f8 1 f14"/>
              <a:gd name="f18" fmla="*/ f10 1 f14"/>
              <a:gd name="f19" fmla="*/ f15 f6 1"/>
              <a:gd name="f20" fmla="*/ f16 f6 1"/>
              <a:gd name="f21" fmla="*/ f18 f7 1"/>
              <a:gd name="f22" fmla="*/ f17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11715750" h="566737">
                <a:moveTo>
                  <a:pt x="f2" y="f2"/>
                </a:moveTo>
                <a:lnTo>
                  <a:pt x="f3" y="f2"/>
                </a:lnTo>
                <a:lnTo>
                  <a:pt x="f3" y="f5"/>
                </a:lnTo>
                <a:lnTo>
                  <a:pt x="f2" y="f5"/>
                </a:lnTo>
                <a:close/>
              </a:path>
            </a:pathLst>
          </a:custGeom>
          <a:noFill/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" name="Google Shape;199;p10">
            <a:extLst>
              <a:ext uri="{FF2B5EF4-FFF2-40B4-BE49-F238E27FC236}">
                <a16:creationId xmlns:a16="http://schemas.microsoft.com/office/drawing/2014/main" id="{A9A6E86A-1599-40BC-B8A5-F6FE2334CB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8104" y="2102123"/>
            <a:ext cx="11095503" cy="3160797"/>
          </a:xfrm>
        </p:spPr>
        <p:txBody>
          <a:bodyPr anchor="ctr" anchorCtr="1"/>
          <a:lstStyle>
            <a:lvl1pPr algn="ctr">
              <a:defRPr sz="5000">
                <a:solidFill>
                  <a:srgbClr val="FFFFFF"/>
                </a:solidFill>
              </a:defRPr>
            </a:lvl1pPr>
          </a:lstStyle>
          <a:p>
            <a:pPr lvl="0"/>
            <a:endParaRPr lang="ru-RU"/>
          </a:p>
        </p:txBody>
      </p:sp>
      <p:sp>
        <p:nvSpPr>
          <p:cNvPr id="4" name="Google Shape;200;p10">
            <a:extLst>
              <a:ext uri="{FF2B5EF4-FFF2-40B4-BE49-F238E27FC236}">
                <a16:creationId xmlns:a16="http://schemas.microsoft.com/office/drawing/2014/main" id="{AE4A952C-8797-4D65-A576-E293FBF9F133}"/>
              </a:ext>
            </a:extLst>
          </p:cNvPr>
          <p:cNvSpPr txBox="1"/>
          <p:nvPr/>
        </p:nvSpPr>
        <p:spPr>
          <a:xfrm>
            <a:off x="5128439" y="252721"/>
            <a:ext cx="1927500" cy="22007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0" b="0" i="0" u="none" strike="noStrike" kern="0" cap="none" spc="0" baseline="0">
                <a:solidFill>
                  <a:srgbClr val="FFFFFF"/>
                </a:solidFill>
                <a:uFillTx/>
                <a:latin typeface="Poppins"/>
                <a:ea typeface="Poppins"/>
                <a:cs typeface="Poppins"/>
              </a:rPr>
              <a:t>“</a:t>
            </a:r>
          </a:p>
        </p:txBody>
      </p:sp>
      <p:sp>
        <p:nvSpPr>
          <p:cNvPr id="5" name="Google Shape;201;p10">
            <a:extLst>
              <a:ext uri="{FF2B5EF4-FFF2-40B4-BE49-F238E27FC236}">
                <a16:creationId xmlns:a16="http://schemas.microsoft.com/office/drawing/2014/main" id="{49B10317-AEF6-4AF2-AAB1-9791EB8EEC3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32874" y="5919478"/>
            <a:ext cx="11379900" cy="717895"/>
          </a:xfrm>
        </p:spPr>
        <p:txBody>
          <a:bodyPr anchor="b"/>
          <a:lstStyle>
            <a:lvl1pPr algn="r">
              <a:lnSpc>
                <a:spcPct val="100000"/>
              </a:lnSpc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endParaRPr lang="ru-RU"/>
          </a:p>
        </p:txBody>
      </p:sp>
      <p:sp>
        <p:nvSpPr>
          <p:cNvPr id="6" name="Google Shape;202;p10">
            <a:extLst>
              <a:ext uri="{FF2B5EF4-FFF2-40B4-BE49-F238E27FC236}">
                <a16:creationId xmlns:a16="http://schemas.microsoft.com/office/drawing/2014/main" id="{3DA0E8ED-EC2D-4060-A1DF-972DBEAC4371}"/>
              </a:ext>
            </a:extLst>
          </p:cNvPr>
          <p:cNvSpPr/>
          <p:nvPr/>
        </p:nvSpPr>
        <p:spPr>
          <a:xfrm>
            <a:off x="0" y="0"/>
            <a:ext cx="12184380" cy="538398"/>
          </a:xfrm>
          <a:custGeom>
            <a:avLst/>
            <a:gdLst>
              <a:gd name="f0" fmla="val w"/>
              <a:gd name="f1" fmla="val h"/>
              <a:gd name="f2" fmla="val 0"/>
              <a:gd name="f3" fmla="val 11715750"/>
              <a:gd name="f4" fmla="val 566737"/>
              <a:gd name="f5" fmla="val 566738"/>
              <a:gd name="f6" fmla="*/ f0 1 11715750"/>
              <a:gd name="f7" fmla="*/ f1 1 566737"/>
              <a:gd name="f8" fmla="val f2"/>
              <a:gd name="f9" fmla="val f3"/>
              <a:gd name="f10" fmla="val f4"/>
              <a:gd name="f11" fmla="+- f10 0 f8"/>
              <a:gd name="f12" fmla="+- f9 0 f8"/>
              <a:gd name="f13" fmla="*/ f12 1 11715750"/>
              <a:gd name="f14" fmla="*/ f11 1 566737"/>
              <a:gd name="f15" fmla="*/ f8 1 f13"/>
              <a:gd name="f16" fmla="*/ f9 1 f13"/>
              <a:gd name="f17" fmla="*/ f8 1 f14"/>
              <a:gd name="f18" fmla="*/ f10 1 f14"/>
              <a:gd name="f19" fmla="*/ f15 f6 1"/>
              <a:gd name="f20" fmla="*/ f16 f6 1"/>
              <a:gd name="f21" fmla="*/ f18 f7 1"/>
              <a:gd name="f22" fmla="*/ f17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11715750" h="566737">
                <a:moveTo>
                  <a:pt x="f2" y="f2"/>
                </a:moveTo>
                <a:lnTo>
                  <a:pt x="f3" y="f2"/>
                </a:lnTo>
                <a:lnTo>
                  <a:pt x="f3" y="f5"/>
                </a:lnTo>
                <a:lnTo>
                  <a:pt x="f2" y="f5"/>
                </a:lnTo>
                <a:close/>
              </a:path>
            </a:pathLst>
          </a:custGeom>
          <a:solidFill>
            <a:srgbClr val="FFFFFF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03;p10">
            <a:extLst>
              <a:ext uri="{FF2B5EF4-FFF2-40B4-BE49-F238E27FC236}">
                <a16:creationId xmlns:a16="http://schemas.microsoft.com/office/drawing/2014/main" id="{EAD95A99-A157-4154-A4F2-B6171A7C2BFA}"/>
              </a:ext>
            </a:extLst>
          </p:cNvPr>
          <p:cNvSpPr/>
          <p:nvPr/>
        </p:nvSpPr>
        <p:spPr>
          <a:xfrm>
            <a:off x="264801" y="176524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*/ f0 1 200025"/>
              <a:gd name="f8" fmla="*/ f1 1 200025"/>
              <a:gd name="f9" fmla="val f2"/>
              <a:gd name="f10" fmla="val f3"/>
              <a:gd name="f11" fmla="+- f10 0 f9"/>
              <a:gd name="f12" fmla="*/ f11 1 200025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5"/>
                  <a:pt x="f5" y="f2"/>
                  <a:pt x="f4" y="f2"/>
                </a:cubicBezTo>
                <a:lnTo>
                  <a:pt x="f4" y="f2"/>
                </a:lnTo>
                <a:cubicBezTo>
                  <a:pt x="f6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B2B2B2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8" name="Google Shape;204;p10">
            <a:extLst>
              <a:ext uri="{FF2B5EF4-FFF2-40B4-BE49-F238E27FC236}">
                <a16:creationId xmlns:a16="http://schemas.microsoft.com/office/drawing/2014/main" id="{3F36BC47-AF60-46B0-962B-9BFE1C5DDFE0}"/>
              </a:ext>
            </a:extLst>
          </p:cNvPr>
          <p:cNvSpPr/>
          <p:nvPr/>
        </p:nvSpPr>
        <p:spPr>
          <a:xfrm>
            <a:off x="635965" y="176524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val 45053"/>
              <a:gd name="f8" fmla="val 154972"/>
              <a:gd name="f9" fmla="*/ f0 1 200025"/>
              <a:gd name="f10" fmla="*/ f1 1 200025"/>
              <a:gd name="f11" fmla="val f2"/>
              <a:gd name="f12" fmla="val f3"/>
              <a:gd name="f13" fmla="+- f12 0 f11"/>
              <a:gd name="f14" fmla="*/ f13 1 200025"/>
              <a:gd name="f15" fmla="*/ f11 1 f14"/>
              <a:gd name="f16" fmla="*/ f12 1 f14"/>
              <a:gd name="f17" fmla="*/ f15 f9 1"/>
              <a:gd name="f18" fmla="*/ f16 f9 1"/>
              <a:gd name="f19" fmla="*/ f16 f10 1"/>
              <a:gd name="f20" fmla="*/ f15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7"/>
                  <a:pt x="f5" y="f2"/>
                  <a:pt x="f4" y="f2"/>
                </a:cubicBezTo>
                <a:lnTo>
                  <a:pt x="f4" y="f2"/>
                </a:lnTo>
                <a:cubicBezTo>
                  <a:pt x="f8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D4AAA4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9" name="Google Shape;205;p10">
            <a:extLst>
              <a:ext uri="{FF2B5EF4-FFF2-40B4-BE49-F238E27FC236}">
                <a16:creationId xmlns:a16="http://schemas.microsoft.com/office/drawing/2014/main" id="{54F966C3-AF88-4A16-8F68-D181C02437A9}"/>
              </a:ext>
            </a:extLst>
          </p:cNvPr>
          <p:cNvSpPr/>
          <p:nvPr/>
        </p:nvSpPr>
        <p:spPr>
          <a:xfrm>
            <a:off x="1016191" y="176524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val 45053"/>
              <a:gd name="f8" fmla="val 154972"/>
              <a:gd name="f9" fmla="*/ f0 1 200025"/>
              <a:gd name="f10" fmla="*/ f1 1 200025"/>
              <a:gd name="f11" fmla="val f2"/>
              <a:gd name="f12" fmla="val f3"/>
              <a:gd name="f13" fmla="+- f12 0 f11"/>
              <a:gd name="f14" fmla="*/ f13 1 200025"/>
              <a:gd name="f15" fmla="*/ f11 1 f14"/>
              <a:gd name="f16" fmla="*/ f12 1 f14"/>
              <a:gd name="f17" fmla="*/ f15 f9 1"/>
              <a:gd name="f18" fmla="*/ f16 f9 1"/>
              <a:gd name="f19" fmla="*/ f16 f10 1"/>
              <a:gd name="f20" fmla="*/ f15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7"/>
                  <a:pt x="f5" y="f2"/>
                  <a:pt x="f4" y="f2"/>
                </a:cubicBezTo>
                <a:lnTo>
                  <a:pt x="f4" y="f2"/>
                </a:lnTo>
                <a:cubicBezTo>
                  <a:pt x="f8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B2B2B2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0" name="Google Shape;206;p10">
            <a:extLst>
              <a:ext uri="{FF2B5EF4-FFF2-40B4-BE49-F238E27FC236}">
                <a16:creationId xmlns:a16="http://schemas.microsoft.com/office/drawing/2014/main" id="{61FC5106-0340-470A-8072-770472F94D90}"/>
              </a:ext>
            </a:extLst>
          </p:cNvPr>
          <p:cNvSpPr/>
          <p:nvPr/>
        </p:nvSpPr>
        <p:spPr>
          <a:xfrm>
            <a:off x="172272" y="5262929"/>
            <a:ext cx="375068" cy="375068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96583"/>
              <a:gd name="f5" fmla="val 298228"/>
              <a:gd name="f6" fmla="val 197453"/>
              <a:gd name="f7" fmla="val 100775"/>
              <a:gd name="f8" fmla="val 96679"/>
              <a:gd name="f9" fmla="val 100870"/>
              <a:gd name="f10" fmla="val 197358"/>
              <a:gd name="f11" fmla="val 298133"/>
              <a:gd name="f12" fmla="val 293942"/>
              <a:gd name="f13" fmla="val 294037"/>
              <a:gd name="f14" fmla="*/ f0 1 394811"/>
              <a:gd name="f15" fmla="*/ f1 1 394811"/>
              <a:gd name="f16" fmla="val f2"/>
              <a:gd name="f17" fmla="val f3"/>
              <a:gd name="f18" fmla="+- f17 0 f16"/>
              <a:gd name="f19" fmla="*/ f18 1 394811"/>
              <a:gd name="f20" fmla="*/ f16 1 f19"/>
              <a:gd name="f21" fmla="*/ f17 1 f19"/>
              <a:gd name="f22" fmla="*/ f20 f14 1"/>
              <a:gd name="f23" fmla="*/ f21 f14 1"/>
              <a:gd name="f24" fmla="*/ f21 f15 1"/>
              <a:gd name="f25" fmla="*/ f2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394811" h="394811">
                <a:moveTo>
                  <a:pt x="f3" y="f4"/>
                </a:moveTo>
                <a:lnTo>
                  <a:pt x="f5" y="f2"/>
                </a:lnTo>
                <a:lnTo>
                  <a:pt x="f6" y="f7"/>
                </a:lnTo>
                <a:lnTo>
                  <a:pt x="f8" y="f2"/>
                </a:lnTo>
                <a:lnTo>
                  <a:pt x="f2" y="f4"/>
                </a:lnTo>
                <a:lnTo>
                  <a:pt x="f9" y="f10"/>
                </a:lnTo>
                <a:lnTo>
                  <a:pt x="f2" y="f11"/>
                </a:lnTo>
                <a:lnTo>
                  <a:pt x="f8" y="f3"/>
                </a:lnTo>
                <a:lnTo>
                  <a:pt x="f6" y="f12"/>
                </a:lnTo>
                <a:lnTo>
                  <a:pt x="f5" y="f3"/>
                </a:lnTo>
                <a:lnTo>
                  <a:pt x="f3" y="f11"/>
                </a:lnTo>
                <a:lnTo>
                  <a:pt x="f13" y="f10"/>
                </a:lnTo>
                <a:close/>
              </a:path>
            </a:pathLst>
          </a:custGeom>
          <a:noFill/>
          <a:ln w="38103" cap="rnd">
            <a:solidFill>
              <a:srgbClr val="FFFFF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1" name="Google Shape;207;p10">
            <a:extLst>
              <a:ext uri="{FF2B5EF4-FFF2-40B4-BE49-F238E27FC236}">
                <a16:creationId xmlns:a16="http://schemas.microsoft.com/office/drawing/2014/main" id="{CFB8E163-8FBE-4636-913C-2D7E397105A6}"/>
              </a:ext>
            </a:extLst>
          </p:cNvPr>
          <p:cNvSpPr/>
          <p:nvPr/>
        </p:nvSpPr>
        <p:spPr>
          <a:xfrm>
            <a:off x="172272" y="5804602"/>
            <a:ext cx="375068" cy="375068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96583"/>
              <a:gd name="f5" fmla="val 298228"/>
              <a:gd name="f6" fmla="val 197453"/>
              <a:gd name="f7" fmla="val 100775"/>
              <a:gd name="f8" fmla="val 96679"/>
              <a:gd name="f9" fmla="val 100870"/>
              <a:gd name="f10" fmla="val 197358"/>
              <a:gd name="f11" fmla="val 298133"/>
              <a:gd name="f12" fmla="val 293942"/>
              <a:gd name="f13" fmla="val 294037"/>
              <a:gd name="f14" fmla="*/ f0 1 394811"/>
              <a:gd name="f15" fmla="*/ f1 1 394811"/>
              <a:gd name="f16" fmla="val f2"/>
              <a:gd name="f17" fmla="val f3"/>
              <a:gd name="f18" fmla="+- f17 0 f16"/>
              <a:gd name="f19" fmla="*/ f18 1 394811"/>
              <a:gd name="f20" fmla="*/ f16 1 f19"/>
              <a:gd name="f21" fmla="*/ f17 1 f19"/>
              <a:gd name="f22" fmla="*/ f20 f14 1"/>
              <a:gd name="f23" fmla="*/ f21 f14 1"/>
              <a:gd name="f24" fmla="*/ f21 f15 1"/>
              <a:gd name="f25" fmla="*/ f2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394811" h="394811">
                <a:moveTo>
                  <a:pt x="f3" y="f4"/>
                </a:moveTo>
                <a:lnTo>
                  <a:pt x="f5" y="f2"/>
                </a:lnTo>
                <a:lnTo>
                  <a:pt x="f6" y="f7"/>
                </a:lnTo>
                <a:lnTo>
                  <a:pt x="f8" y="f2"/>
                </a:lnTo>
                <a:lnTo>
                  <a:pt x="f2" y="f4"/>
                </a:lnTo>
                <a:lnTo>
                  <a:pt x="f9" y="f10"/>
                </a:lnTo>
                <a:lnTo>
                  <a:pt x="f2" y="f11"/>
                </a:lnTo>
                <a:lnTo>
                  <a:pt x="f8" y="f3"/>
                </a:lnTo>
                <a:lnTo>
                  <a:pt x="f6" y="f12"/>
                </a:lnTo>
                <a:lnTo>
                  <a:pt x="f5" y="f3"/>
                </a:lnTo>
                <a:lnTo>
                  <a:pt x="f3" y="f11"/>
                </a:lnTo>
                <a:lnTo>
                  <a:pt x="f13" y="f10"/>
                </a:lnTo>
                <a:close/>
              </a:path>
            </a:pathLst>
          </a:custGeom>
          <a:noFill/>
          <a:ln w="38103" cap="rnd">
            <a:solidFill>
              <a:srgbClr val="FFFFF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2" name="Google Shape;208;p10">
            <a:extLst>
              <a:ext uri="{FF2B5EF4-FFF2-40B4-BE49-F238E27FC236}">
                <a16:creationId xmlns:a16="http://schemas.microsoft.com/office/drawing/2014/main" id="{2C77EC05-8054-404E-9520-1F9E24B78BC3}"/>
              </a:ext>
            </a:extLst>
          </p:cNvPr>
          <p:cNvSpPr/>
          <p:nvPr/>
        </p:nvSpPr>
        <p:spPr>
          <a:xfrm>
            <a:off x="172272" y="6346283"/>
            <a:ext cx="375068" cy="375068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96583"/>
              <a:gd name="f5" fmla="val 298228"/>
              <a:gd name="f6" fmla="val 197453"/>
              <a:gd name="f7" fmla="val 100775"/>
              <a:gd name="f8" fmla="val 96679"/>
              <a:gd name="f9" fmla="val 100870"/>
              <a:gd name="f10" fmla="val 197358"/>
              <a:gd name="f11" fmla="val 298133"/>
              <a:gd name="f12" fmla="val 293942"/>
              <a:gd name="f13" fmla="val 294037"/>
              <a:gd name="f14" fmla="*/ f0 1 394811"/>
              <a:gd name="f15" fmla="*/ f1 1 394811"/>
              <a:gd name="f16" fmla="val f2"/>
              <a:gd name="f17" fmla="val f3"/>
              <a:gd name="f18" fmla="+- f17 0 f16"/>
              <a:gd name="f19" fmla="*/ f18 1 394811"/>
              <a:gd name="f20" fmla="*/ f16 1 f19"/>
              <a:gd name="f21" fmla="*/ f17 1 f19"/>
              <a:gd name="f22" fmla="*/ f20 f14 1"/>
              <a:gd name="f23" fmla="*/ f21 f14 1"/>
              <a:gd name="f24" fmla="*/ f21 f15 1"/>
              <a:gd name="f25" fmla="*/ f2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394811" h="394811">
                <a:moveTo>
                  <a:pt x="f3" y="f4"/>
                </a:moveTo>
                <a:lnTo>
                  <a:pt x="f5" y="f2"/>
                </a:lnTo>
                <a:lnTo>
                  <a:pt x="f6" y="f7"/>
                </a:lnTo>
                <a:lnTo>
                  <a:pt x="f8" y="f2"/>
                </a:lnTo>
                <a:lnTo>
                  <a:pt x="f2" y="f4"/>
                </a:lnTo>
                <a:lnTo>
                  <a:pt x="f9" y="f10"/>
                </a:lnTo>
                <a:lnTo>
                  <a:pt x="f2" y="f11"/>
                </a:lnTo>
                <a:lnTo>
                  <a:pt x="f8" y="f3"/>
                </a:lnTo>
                <a:lnTo>
                  <a:pt x="f6" y="f12"/>
                </a:lnTo>
                <a:lnTo>
                  <a:pt x="f5" y="f3"/>
                </a:lnTo>
                <a:lnTo>
                  <a:pt x="f3" y="f11"/>
                </a:lnTo>
                <a:lnTo>
                  <a:pt x="f13" y="f10"/>
                </a:lnTo>
                <a:close/>
              </a:path>
            </a:pathLst>
          </a:custGeom>
          <a:noFill/>
          <a:ln w="38103" cap="rnd">
            <a:solidFill>
              <a:srgbClr val="FFFFF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3" name="Google Shape;209;p10">
            <a:extLst>
              <a:ext uri="{FF2B5EF4-FFF2-40B4-BE49-F238E27FC236}">
                <a16:creationId xmlns:a16="http://schemas.microsoft.com/office/drawing/2014/main" id="{9C60C4D3-7512-4AAA-89C9-41647B648E53}"/>
              </a:ext>
            </a:extLst>
          </p:cNvPr>
          <p:cNvSpPr/>
          <p:nvPr/>
        </p:nvSpPr>
        <p:spPr>
          <a:xfrm>
            <a:off x="11944907" y="715627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4" name="Google Shape;210;p10">
            <a:extLst>
              <a:ext uri="{FF2B5EF4-FFF2-40B4-BE49-F238E27FC236}">
                <a16:creationId xmlns:a16="http://schemas.microsoft.com/office/drawing/2014/main" id="{06546A7E-9EB0-4DCC-882B-9EE43A60686A}"/>
              </a:ext>
            </a:extLst>
          </p:cNvPr>
          <p:cNvSpPr/>
          <p:nvPr/>
        </p:nvSpPr>
        <p:spPr>
          <a:xfrm>
            <a:off x="11709532" y="715627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5" name="Google Shape;211;p10">
            <a:extLst>
              <a:ext uri="{FF2B5EF4-FFF2-40B4-BE49-F238E27FC236}">
                <a16:creationId xmlns:a16="http://schemas.microsoft.com/office/drawing/2014/main" id="{1853ABB9-8D9C-46FA-A932-64F241167F78}"/>
              </a:ext>
            </a:extLst>
          </p:cNvPr>
          <p:cNvSpPr/>
          <p:nvPr/>
        </p:nvSpPr>
        <p:spPr>
          <a:xfrm>
            <a:off x="11483218" y="715627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6" name="Google Shape;212;p10">
            <a:extLst>
              <a:ext uri="{FF2B5EF4-FFF2-40B4-BE49-F238E27FC236}">
                <a16:creationId xmlns:a16="http://schemas.microsoft.com/office/drawing/2014/main" id="{59F598DC-F14D-4032-82DF-0BA7CA3A06F7}"/>
              </a:ext>
            </a:extLst>
          </p:cNvPr>
          <p:cNvSpPr/>
          <p:nvPr/>
        </p:nvSpPr>
        <p:spPr>
          <a:xfrm>
            <a:off x="11247842" y="715627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7" name="Google Shape;213;p10">
            <a:extLst>
              <a:ext uri="{FF2B5EF4-FFF2-40B4-BE49-F238E27FC236}">
                <a16:creationId xmlns:a16="http://schemas.microsoft.com/office/drawing/2014/main" id="{E2CB0239-0EEB-417A-B31F-F2D1E9A7F2B5}"/>
              </a:ext>
            </a:extLst>
          </p:cNvPr>
          <p:cNvSpPr/>
          <p:nvPr/>
        </p:nvSpPr>
        <p:spPr>
          <a:xfrm>
            <a:off x="11012466" y="715627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8" name="Google Shape;214;p10">
            <a:extLst>
              <a:ext uri="{FF2B5EF4-FFF2-40B4-BE49-F238E27FC236}">
                <a16:creationId xmlns:a16="http://schemas.microsoft.com/office/drawing/2014/main" id="{93F7AC87-C055-4FF1-ACFA-C1C56D8F8D43}"/>
              </a:ext>
            </a:extLst>
          </p:cNvPr>
          <p:cNvSpPr/>
          <p:nvPr/>
        </p:nvSpPr>
        <p:spPr>
          <a:xfrm>
            <a:off x="10777090" y="715627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9" name="Google Shape;215;p10">
            <a:extLst>
              <a:ext uri="{FF2B5EF4-FFF2-40B4-BE49-F238E27FC236}">
                <a16:creationId xmlns:a16="http://schemas.microsoft.com/office/drawing/2014/main" id="{67031688-776B-473F-AD2B-9E3EA5437F5D}"/>
              </a:ext>
            </a:extLst>
          </p:cNvPr>
          <p:cNvSpPr/>
          <p:nvPr/>
        </p:nvSpPr>
        <p:spPr>
          <a:xfrm>
            <a:off x="11944907" y="960055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0" name="Google Shape;216;p10">
            <a:extLst>
              <a:ext uri="{FF2B5EF4-FFF2-40B4-BE49-F238E27FC236}">
                <a16:creationId xmlns:a16="http://schemas.microsoft.com/office/drawing/2014/main" id="{BEB8B753-C764-4AFC-B975-5B6CCABA0FFE}"/>
              </a:ext>
            </a:extLst>
          </p:cNvPr>
          <p:cNvSpPr/>
          <p:nvPr/>
        </p:nvSpPr>
        <p:spPr>
          <a:xfrm>
            <a:off x="11944907" y="1204484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1" name="Google Shape;217;p10">
            <a:extLst>
              <a:ext uri="{FF2B5EF4-FFF2-40B4-BE49-F238E27FC236}">
                <a16:creationId xmlns:a16="http://schemas.microsoft.com/office/drawing/2014/main" id="{E1804814-19BF-4277-80B9-447A3C3BBB06}"/>
              </a:ext>
            </a:extLst>
          </p:cNvPr>
          <p:cNvSpPr/>
          <p:nvPr/>
        </p:nvSpPr>
        <p:spPr>
          <a:xfrm>
            <a:off x="11944907" y="1448912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2" name="Google Shape;218;p10">
            <a:extLst>
              <a:ext uri="{FF2B5EF4-FFF2-40B4-BE49-F238E27FC236}">
                <a16:creationId xmlns:a16="http://schemas.microsoft.com/office/drawing/2014/main" id="{DE874DCB-6A37-4429-B4DB-678A9BB134D7}"/>
              </a:ext>
            </a:extLst>
          </p:cNvPr>
          <p:cNvSpPr/>
          <p:nvPr/>
        </p:nvSpPr>
        <p:spPr>
          <a:xfrm>
            <a:off x="264801" y="813011"/>
            <a:ext cx="700466" cy="361946"/>
          </a:xfrm>
          <a:custGeom>
            <a:avLst/>
            <a:gdLst>
              <a:gd name="f0" fmla="val w"/>
              <a:gd name="f1" fmla="val h"/>
              <a:gd name="f2" fmla="val 0"/>
              <a:gd name="f3" fmla="val 737329"/>
              <a:gd name="f4" fmla="val 381000"/>
              <a:gd name="f5" fmla="val 737330"/>
              <a:gd name="f6" fmla="val 190500"/>
              <a:gd name="f7" fmla="val 542925"/>
              <a:gd name="f8" fmla="val 119063"/>
              <a:gd name="f9" fmla="val 261938"/>
              <a:gd name="f10" fmla="*/ f0 1 737329"/>
              <a:gd name="f11" fmla="*/ f1 1 381000"/>
              <a:gd name="f12" fmla="val f2"/>
              <a:gd name="f13" fmla="val f3"/>
              <a:gd name="f14" fmla="val f4"/>
              <a:gd name="f15" fmla="+- f14 0 f12"/>
              <a:gd name="f16" fmla="+- f13 0 f12"/>
              <a:gd name="f17" fmla="*/ f16 1 737329"/>
              <a:gd name="f18" fmla="*/ f15 1 381000"/>
              <a:gd name="f19" fmla="*/ f12 1 f17"/>
              <a:gd name="f20" fmla="*/ f13 1 f17"/>
              <a:gd name="f21" fmla="*/ f12 1 f18"/>
              <a:gd name="f22" fmla="*/ f14 1 f18"/>
              <a:gd name="f23" fmla="*/ f19 f10 1"/>
              <a:gd name="f24" fmla="*/ f20 f10 1"/>
              <a:gd name="f25" fmla="*/ f22 f11 1"/>
              <a:gd name="f26" fmla="*/ f21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6" r="f24" b="f25"/>
            <a:pathLst>
              <a:path w="737329" h="381000">
                <a:moveTo>
                  <a:pt x="f5" y="f6"/>
                </a:moveTo>
                <a:lnTo>
                  <a:pt x="f7" y="f2"/>
                </a:lnTo>
                <a:lnTo>
                  <a:pt x="f7" y="f8"/>
                </a:lnTo>
                <a:lnTo>
                  <a:pt x="f2" y="f8"/>
                </a:lnTo>
                <a:lnTo>
                  <a:pt x="f2" y="f9"/>
                </a:lnTo>
                <a:lnTo>
                  <a:pt x="f7" y="f9"/>
                </a:lnTo>
                <a:lnTo>
                  <a:pt x="f7" y="f4"/>
                </a:lnTo>
                <a:close/>
              </a:path>
            </a:pathLst>
          </a:custGeom>
          <a:solidFill>
            <a:srgbClr val="D4AAA4"/>
          </a:solidFill>
          <a:ln w="38103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419278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0;p11">
            <a:extLst>
              <a:ext uri="{FF2B5EF4-FFF2-40B4-BE49-F238E27FC236}">
                <a16:creationId xmlns:a16="http://schemas.microsoft.com/office/drawing/2014/main" id="{38BF60E5-68BC-40A1-A4BB-2B1F3E21D1F5}"/>
              </a:ext>
            </a:extLst>
          </p:cNvPr>
          <p:cNvSpPr/>
          <p:nvPr/>
        </p:nvSpPr>
        <p:spPr>
          <a:xfrm>
            <a:off x="0" y="0"/>
            <a:ext cx="12184380" cy="6857515"/>
          </a:xfrm>
          <a:custGeom>
            <a:avLst/>
            <a:gdLst>
              <a:gd name="f0" fmla="val w"/>
              <a:gd name="f1" fmla="val h"/>
              <a:gd name="f2" fmla="val 0"/>
              <a:gd name="f3" fmla="val 11715750"/>
              <a:gd name="f4" fmla="val 566737"/>
              <a:gd name="f5" fmla="val 566738"/>
              <a:gd name="f6" fmla="*/ f0 1 11715750"/>
              <a:gd name="f7" fmla="*/ f1 1 566737"/>
              <a:gd name="f8" fmla="val f2"/>
              <a:gd name="f9" fmla="val f3"/>
              <a:gd name="f10" fmla="val f4"/>
              <a:gd name="f11" fmla="+- f10 0 f8"/>
              <a:gd name="f12" fmla="+- f9 0 f8"/>
              <a:gd name="f13" fmla="*/ f12 1 11715750"/>
              <a:gd name="f14" fmla="*/ f11 1 566737"/>
              <a:gd name="f15" fmla="*/ f8 1 f13"/>
              <a:gd name="f16" fmla="*/ f9 1 f13"/>
              <a:gd name="f17" fmla="*/ f8 1 f14"/>
              <a:gd name="f18" fmla="*/ f10 1 f14"/>
              <a:gd name="f19" fmla="*/ f15 f6 1"/>
              <a:gd name="f20" fmla="*/ f16 f6 1"/>
              <a:gd name="f21" fmla="*/ f18 f7 1"/>
              <a:gd name="f22" fmla="*/ f17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11715750" h="566737">
                <a:moveTo>
                  <a:pt x="f2" y="f2"/>
                </a:moveTo>
                <a:lnTo>
                  <a:pt x="f3" y="f2"/>
                </a:lnTo>
                <a:lnTo>
                  <a:pt x="f3" y="f5"/>
                </a:lnTo>
                <a:lnTo>
                  <a:pt x="f2" y="f5"/>
                </a:lnTo>
                <a:close/>
              </a:path>
            </a:pathLst>
          </a:custGeom>
          <a:noFill/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" name="Google Shape;221;p11">
            <a:extLst>
              <a:ext uri="{FF2B5EF4-FFF2-40B4-BE49-F238E27FC236}">
                <a16:creationId xmlns:a16="http://schemas.microsoft.com/office/drawing/2014/main" id="{33674F6E-485E-45E2-A5B1-4DD273BA6C01}"/>
              </a:ext>
            </a:extLst>
          </p:cNvPr>
          <p:cNvSpPr/>
          <p:nvPr/>
        </p:nvSpPr>
        <p:spPr>
          <a:xfrm>
            <a:off x="0" y="0"/>
            <a:ext cx="12184380" cy="538398"/>
          </a:xfrm>
          <a:custGeom>
            <a:avLst/>
            <a:gdLst>
              <a:gd name="f0" fmla="val w"/>
              <a:gd name="f1" fmla="val h"/>
              <a:gd name="f2" fmla="val 0"/>
              <a:gd name="f3" fmla="val 11715750"/>
              <a:gd name="f4" fmla="val 566737"/>
              <a:gd name="f5" fmla="val 566738"/>
              <a:gd name="f6" fmla="*/ f0 1 11715750"/>
              <a:gd name="f7" fmla="*/ f1 1 566737"/>
              <a:gd name="f8" fmla="val f2"/>
              <a:gd name="f9" fmla="val f3"/>
              <a:gd name="f10" fmla="val f4"/>
              <a:gd name="f11" fmla="+- f10 0 f8"/>
              <a:gd name="f12" fmla="+- f9 0 f8"/>
              <a:gd name="f13" fmla="*/ f12 1 11715750"/>
              <a:gd name="f14" fmla="*/ f11 1 566737"/>
              <a:gd name="f15" fmla="*/ f8 1 f13"/>
              <a:gd name="f16" fmla="*/ f9 1 f13"/>
              <a:gd name="f17" fmla="*/ f8 1 f14"/>
              <a:gd name="f18" fmla="*/ f10 1 f14"/>
              <a:gd name="f19" fmla="*/ f15 f6 1"/>
              <a:gd name="f20" fmla="*/ f16 f6 1"/>
              <a:gd name="f21" fmla="*/ f18 f7 1"/>
              <a:gd name="f22" fmla="*/ f17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11715750" h="566737">
                <a:moveTo>
                  <a:pt x="f2" y="f2"/>
                </a:moveTo>
                <a:lnTo>
                  <a:pt x="f3" y="f2"/>
                </a:lnTo>
                <a:lnTo>
                  <a:pt x="f3" y="f5"/>
                </a:lnTo>
                <a:lnTo>
                  <a:pt x="f2" y="f5"/>
                </a:lnTo>
                <a:close/>
              </a:path>
            </a:pathLst>
          </a:custGeom>
          <a:solidFill>
            <a:srgbClr val="D4AAA4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4" name="Google Shape;222;p11">
            <a:extLst>
              <a:ext uri="{FF2B5EF4-FFF2-40B4-BE49-F238E27FC236}">
                <a16:creationId xmlns:a16="http://schemas.microsoft.com/office/drawing/2014/main" id="{D8D53093-0443-4A99-84DF-7E0C332536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8201" y="1230078"/>
            <a:ext cx="11095503" cy="3160797"/>
          </a:xfrm>
        </p:spPr>
        <p:txBody>
          <a:bodyPr anchor="b" anchorCtr="1"/>
          <a:lstStyle>
            <a:lvl1pPr algn="ctr">
              <a:defRPr sz="8000">
                <a:solidFill>
                  <a:srgbClr val="D4AAA4"/>
                </a:solidFill>
              </a:defRPr>
            </a:lvl1pPr>
          </a:lstStyle>
          <a:p>
            <a:pPr lvl="0"/>
            <a:endParaRPr lang="ru-RU"/>
          </a:p>
        </p:txBody>
      </p:sp>
      <p:sp>
        <p:nvSpPr>
          <p:cNvPr id="5" name="Google Shape;223;p11">
            <a:extLst>
              <a:ext uri="{FF2B5EF4-FFF2-40B4-BE49-F238E27FC236}">
                <a16:creationId xmlns:a16="http://schemas.microsoft.com/office/drawing/2014/main" id="{A28D2DE5-33E0-497E-95D6-3118D60314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3478" y="4813246"/>
            <a:ext cx="10909203" cy="1565096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endParaRPr lang="ru-RU"/>
          </a:p>
        </p:txBody>
      </p:sp>
      <p:sp>
        <p:nvSpPr>
          <p:cNvPr id="6" name="Google Shape;224;p11">
            <a:extLst>
              <a:ext uri="{FF2B5EF4-FFF2-40B4-BE49-F238E27FC236}">
                <a16:creationId xmlns:a16="http://schemas.microsoft.com/office/drawing/2014/main" id="{1A7A9DCC-507E-4BD6-AD62-3CCD3982EF55}"/>
              </a:ext>
            </a:extLst>
          </p:cNvPr>
          <p:cNvSpPr/>
          <p:nvPr/>
        </p:nvSpPr>
        <p:spPr>
          <a:xfrm>
            <a:off x="264801" y="176524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*/ f0 1 200025"/>
              <a:gd name="f8" fmla="*/ f1 1 200025"/>
              <a:gd name="f9" fmla="val f2"/>
              <a:gd name="f10" fmla="val f3"/>
              <a:gd name="f11" fmla="+- f10 0 f9"/>
              <a:gd name="f12" fmla="*/ f11 1 200025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5"/>
                  <a:pt x="f5" y="f2"/>
                  <a:pt x="f4" y="f2"/>
                </a:cubicBezTo>
                <a:lnTo>
                  <a:pt x="f4" y="f2"/>
                </a:lnTo>
                <a:cubicBezTo>
                  <a:pt x="f6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B2B2B2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25;p11">
            <a:extLst>
              <a:ext uri="{FF2B5EF4-FFF2-40B4-BE49-F238E27FC236}">
                <a16:creationId xmlns:a16="http://schemas.microsoft.com/office/drawing/2014/main" id="{7E80F40B-64F5-4D67-9B50-7C1241FD3BB5}"/>
              </a:ext>
            </a:extLst>
          </p:cNvPr>
          <p:cNvSpPr/>
          <p:nvPr/>
        </p:nvSpPr>
        <p:spPr>
          <a:xfrm>
            <a:off x="635965" y="176524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val 45053"/>
              <a:gd name="f8" fmla="val 154972"/>
              <a:gd name="f9" fmla="*/ f0 1 200025"/>
              <a:gd name="f10" fmla="*/ f1 1 200025"/>
              <a:gd name="f11" fmla="val f2"/>
              <a:gd name="f12" fmla="val f3"/>
              <a:gd name="f13" fmla="+- f12 0 f11"/>
              <a:gd name="f14" fmla="*/ f13 1 200025"/>
              <a:gd name="f15" fmla="*/ f11 1 f14"/>
              <a:gd name="f16" fmla="*/ f12 1 f14"/>
              <a:gd name="f17" fmla="*/ f15 f9 1"/>
              <a:gd name="f18" fmla="*/ f16 f9 1"/>
              <a:gd name="f19" fmla="*/ f16 f10 1"/>
              <a:gd name="f20" fmla="*/ f15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7"/>
                  <a:pt x="f5" y="f2"/>
                  <a:pt x="f4" y="f2"/>
                </a:cubicBezTo>
                <a:lnTo>
                  <a:pt x="f4" y="f2"/>
                </a:lnTo>
                <a:cubicBezTo>
                  <a:pt x="f8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FFFFFF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8" name="Google Shape;226;p11">
            <a:extLst>
              <a:ext uri="{FF2B5EF4-FFF2-40B4-BE49-F238E27FC236}">
                <a16:creationId xmlns:a16="http://schemas.microsoft.com/office/drawing/2014/main" id="{EADED500-FE6A-4478-B459-68AFD9E05F11}"/>
              </a:ext>
            </a:extLst>
          </p:cNvPr>
          <p:cNvSpPr/>
          <p:nvPr/>
        </p:nvSpPr>
        <p:spPr>
          <a:xfrm>
            <a:off x="1016191" y="176524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val 45053"/>
              <a:gd name="f8" fmla="val 154972"/>
              <a:gd name="f9" fmla="*/ f0 1 200025"/>
              <a:gd name="f10" fmla="*/ f1 1 200025"/>
              <a:gd name="f11" fmla="val f2"/>
              <a:gd name="f12" fmla="val f3"/>
              <a:gd name="f13" fmla="+- f12 0 f11"/>
              <a:gd name="f14" fmla="*/ f13 1 200025"/>
              <a:gd name="f15" fmla="*/ f11 1 f14"/>
              <a:gd name="f16" fmla="*/ f12 1 f14"/>
              <a:gd name="f17" fmla="*/ f15 f9 1"/>
              <a:gd name="f18" fmla="*/ f16 f9 1"/>
              <a:gd name="f19" fmla="*/ f16 f10 1"/>
              <a:gd name="f20" fmla="*/ f15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7"/>
                  <a:pt x="f5" y="f2"/>
                  <a:pt x="f4" y="f2"/>
                </a:cubicBezTo>
                <a:lnTo>
                  <a:pt x="f4" y="f2"/>
                </a:lnTo>
                <a:cubicBezTo>
                  <a:pt x="f8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B2B2B2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9" name="Google Shape;227;p11">
            <a:extLst>
              <a:ext uri="{FF2B5EF4-FFF2-40B4-BE49-F238E27FC236}">
                <a16:creationId xmlns:a16="http://schemas.microsoft.com/office/drawing/2014/main" id="{B1EA8750-6742-46F3-A29C-29A6BF00A132}"/>
              </a:ext>
            </a:extLst>
          </p:cNvPr>
          <p:cNvSpPr/>
          <p:nvPr/>
        </p:nvSpPr>
        <p:spPr>
          <a:xfrm rot="10800009" flipH="1">
            <a:off x="11994761" y="6638196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0" name="Google Shape;228;p11">
            <a:extLst>
              <a:ext uri="{FF2B5EF4-FFF2-40B4-BE49-F238E27FC236}">
                <a16:creationId xmlns:a16="http://schemas.microsoft.com/office/drawing/2014/main" id="{0A17294B-C295-4999-AC12-EA77B99CB85C}"/>
              </a:ext>
            </a:extLst>
          </p:cNvPr>
          <p:cNvSpPr/>
          <p:nvPr/>
        </p:nvSpPr>
        <p:spPr>
          <a:xfrm rot="10800009" flipH="1">
            <a:off x="11759385" y="6638196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1" name="Google Shape;229;p11">
            <a:extLst>
              <a:ext uri="{FF2B5EF4-FFF2-40B4-BE49-F238E27FC236}">
                <a16:creationId xmlns:a16="http://schemas.microsoft.com/office/drawing/2014/main" id="{E0A16560-F9E8-4832-9F76-B5DB959F9401}"/>
              </a:ext>
            </a:extLst>
          </p:cNvPr>
          <p:cNvSpPr/>
          <p:nvPr/>
        </p:nvSpPr>
        <p:spPr>
          <a:xfrm rot="10800009" flipH="1">
            <a:off x="11533062" y="6638196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2" name="Google Shape;230;p11">
            <a:extLst>
              <a:ext uri="{FF2B5EF4-FFF2-40B4-BE49-F238E27FC236}">
                <a16:creationId xmlns:a16="http://schemas.microsoft.com/office/drawing/2014/main" id="{4053D0F4-48BC-4E93-84FD-0723B84520B3}"/>
              </a:ext>
            </a:extLst>
          </p:cNvPr>
          <p:cNvSpPr/>
          <p:nvPr/>
        </p:nvSpPr>
        <p:spPr>
          <a:xfrm rot="10800009" flipH="1">
            <a:off x="11297686" y="6638196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3" name="Google Shape;231;p11">
            <a:extLst>
              <a:ext uri="{FF2B5EF4-FFF2-40B4-BE49-F238E27FC236}">
                <a16:creationId xmlns:a16="http://schemas.microsoft.com/office/drawing/2014/main" id="{8823E662-4433-4F9E-A511-7B341FD9C1B6}"/>
              </a:ext>
            </a:extLst>
          </p:cNvPr>
          <p:cNvSpPr/>
          <p:nvPr/>
        </p:nvSpPr>
        <p:spPr>
          <a:xfrm rot="10800009" flipH="1">
            <a:off x="11062311" y="6638196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4" name="Google Shape;232;p11">
            <a:extLst>
              <a:ext uri="{FF2B5EF4-FFF2-40B4-BE49-F238E27FC236}">
                <a16:creationId xmlns:a16="http://schemas.microsoft.com/office/drawing/2014/main" id="{B1AD80AD-B090-4055-9318-151C932B292C}"/>
              </a:ext>
            </a:extLst>
          </p:cNvPr>
          <p:cNvSpPr/>
          <p:nvPr/>
        </p:nvSpPr>
        <p:spPr>
          <a:xfrm rot="10800009" flipH="1">
            <a:off x="10826935" y="6638196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5" name="Google Shape;233;p11">
            <a:extLst>
              <a:ext uri="{FF2B5EF4-FFF2-40B4-BE49-F238E27FC236}">
                <a16:creationId xmlns:a16="http://schemas.microsoft.com/office/drawing/2014/main" id="{8380E629-8DED-4F7A-9B70-08380439BA43}"/>
              </a:ext>
            </a:extLst>
          </p:cNvPr>
          <p:cNvSpPr/>
          <p:nvPr/>
        </p:nvSpPr>
        <p:spPr>
          <a:xfrm rot="10800009" flipH="1">
            <a:off x="11994761" y="639376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6" name="Google Shape;234;p11">
            <a:extLst>
              <a:ext uri="{FF2B5EF4-FFF2-40B4-BE49-F238E27FC236}">
                <a16:creationId xmlns:a16="http://schemas.microsoft.com/office/drawing/2014/main" id="{76A44CBB-1C57-4500-A30F-8F488C5542EB}"/>
              </a:ext>
            </a:extLst>
          </p:cNvPr>
          <p:cNvSpPr/>
          <p:nvPr/>
        </p:nvSpPr>
        <p:spPr>
          <a:xfrm rot="10800009" flipH="1">
            <a:off x="11994761" y="6149340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7" name="Google Shape;235;p11">
            <a:extLst>
              <a:ext uri="{FF2B5EF4-FFF2-40B4-BE49-F238E27FC236}">
                <a16:creationId xmlns:a16="http://schemas.microsoft.com/office/drawing/2014/main" id="{6870A3D6-CD0D-467E-883D-893E642B4C90}"/>
              </a:ext>
            </a:extLst>
          </p:cNvPr>
          <p:cNvSpPr/>
          <p:nvPr/>
        </p:nvSpPr>
        <p:spPr>
          <a:xfrm rot="10800009" flipH="1">
            <a:off x="11994761" y="5904912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8" name="Google Shape;236;p11">
            <a:extLst>
              <a:ext uri="{FF2B5EF4-FFF2-40B4-BE49-F238E27FC236}">
                <a16:creationId xmlns:a16="http://schemas.microsoft.com/office/drawing/2014/main" id="{94533877-9478-4661-91C1-BBEE2F478FBB}"/>
              </a:ext>
            </a:extLst>
          </p:cNvPr>
          <p:cNvSpPr/>
          <p:nvPr/>
        </p:nvSpPr>
        <p:spPr>
          <a:xfrm rot="10800009" flipH="1">
            <a:off x="10424388" y="6041796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B2B2B2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9" name="Google Shape;237;p11">
            <a:extLst>
              <a:ext uri="{FF2B5EF4-FFF2-40B4-BE49-F238E27FC236}">
                <a16:creationId xmlns:a16="http://schemas.microsoft.com/office/drawing/2014/main" id="{36310A7D-9B17-4C68-BA50-7F8C4AB0C1FF}"/>
              </a:ext>
            </a:extLst>
          </p:cNvPr>
          <p:cNvSpPr/>
          <p:nvPr/>
        </p:nvSpPr>
        <p:spPr>
          <a:xfrm rot="10800009" flipH="1">
            <a:off x="10908710" y="6041796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B2B2B2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0" name="Google Shape;238;p11">
            <a:extLst>
              <a:ext uri="{FF2B5EF4-FFF2-40B4-BE49-F238E27FC236}">
                <a16:creationId xmlns:a16="http://schemas.microsoft.com/office/drawing/2014/main" id="{31A8CE2D-F6F3-48F4-909C-2B5B1F2DD4C8}"/>
              </a:ext>
            </a:extLst>
          </p:cNvPr>
          <p:cNvSpPr/>
          <p:nvPr/>
        </p:nvSpPr>
        <p:spPr>
          <a:xfrm rot="10800009" flipH="1">
            <a:off x="11393040" y="6041796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B2B2B2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1" name="Google Shape;239;p11">
            <a:extLst>
              <a:ext uri="{FF2B5EF4-FFF2-40B4-BE49-F238E27FC236}">
                <a16:creationId xmlns:a16="http://schemas.microsoft.com/office/drawing/2014/main" id="{639037D5-0410-482F-8481-A6D93E20AC8C}"/>
              </a:ext>
            </a:extLst>
          </p:cNvPr>
          <p:cNvSpPr/>
          <p:nvPr/>
        </p:nvSpPr>
        <p:spPr>
          <a:xfrm>
            <a:off x="1547192" y="6570329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2" name="Google Shape;240;p11">
            <a:extLst>
              <a:ext uri="{FF2B5EF4-FFF2-40B4-BE49-F238E27FC236}">
                <a16:creationId xmlns:a16="http://schemas.microsoft.com/office/drawing/2014/main" id="{F9A2EE8C-3DBA-4B7D-AC16-B1EF6220B7EB}"/>
              </a:ext>
            </a:extLst>
          </p:cNvPr>
          <p:cNvSpPr/>
          <p:nvPr/>
        </p:nvSpPr>
        <p:spPr>
          <a:xfrm>
            <a:off x="1320869" y="6570329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3" name="Google Shape;241;p11">
            <a:extLst>
              <a:ext uri="{FF2B5EF4-FFF2-40B4-BE49-F238E27FC236}">
                <a16:creationId xmlns:a16="http://schemas.microsoft.com/office/drawing/2014/main" id="{B06593DE-1E9D-4F99-AF2D-93BF78C87AE2}"/>
              </a:ext>
            </a:extLst>
          </p:cNvPr>
          <p:cNvSpPr/>
          <p:nvPr/>
        </p:nvSpPr>
        <p:spPr>
          <a:xfrm>
            <a:off x="1085493" y="6570329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4" name="Google Shape;242;p11">
            <a:extLst>
              <a:ext uri="{FF2B5EF4-FFF2-40B4-BE49-F238E27FC236}">
                <a16:creationId xmlns:a16="http://schemas.microsoft.com/office/drawing/2014/main" id="{42924688-F945-4B1C-BA44-583B71560C19}"/>
              </a:ext>
            </a:extLst>
          </p:cNvPr>
          <p:cNvSpPr/>
          <p:nvPr/>
        </p:nvSpPr>
        <p:spPr>
          <a:xfrm>
            <a:off x="850117" y="6570329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5" name="Google Shape;243;p11">
            <a:extLst>
              <a:ext uri="{FF2B5EF4-FFF2-40B4-BE49-F238E27FC236}">
                <a16:creationId xmlns:a16="http://schemas.microsoft.com/office/drawing/2014/main" id="{60DD4962-AECA-4BAE-BBC2-B1E0DB507725}"/>
              </a:ext>
            </a:extLst>
          </p:cNvPr>
          <p:cNvSpPr/>
          <p:nvPr/>
        </p:nvSpPr>
        <p:spPr>
          <a:xfrm>
            <a:off x="614751" y="6570329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6" name="Google Shape;244;p11">
            <a:extLst>
              <a:ext uri="{FF2B5EF4-FFF2-40B4-BE49-F238E27FC236}">
                <a16:creationId xmlns:a16="http://schemas.microsoft.com/office/drawing/2014/main" id="{48D99244-48B9-4A4D-AF96-F8C62C341F39}"/>
              </a:ext>
            </a:extLst>
          </p:cNvPr>
          <p:cNvSpPr/>
          <p:nvPr/>
        </p:nvSpPr>
        <p:spPr>
          <a:xfrm flipH="1">
            <a:off x="11230349" y="868122"/>
            <a:ext cx="700466" cy="361946"/>
          </a:xfrm>
          <a:custGeom>
            <a:avLst/>
            <a:gdLst>
              <a:gd name="f0" fmla="val w"/>
              <a:gd name="f1" fmla="val h"/>
              <a:gd name="f2" fmla="val 0"/>
              <a:gd name="f3" fmla="val 737329"/>
              <a:gd name="f4" fmla="val 381000"/>
              <a:gd name="f5" fmla="val 737330"/>
              <a:gd name="f6" fmla="val 190500"/>
              <a:gd name="f7" fmla="val 542925"/>
              <a:gd name="f8" fmla="val 119063"/>
              <a:gd name="f9" fmla="val 261938"/>
              <a:gd name="f10" fmla="*/ f0 1 737329"/>
              <a:gd name="f11" fmla="*/ f1 1 381000"/>
              <a:gd name="f12" fmla="val f2"/>
              <a:gd name="f13" fmla="val f3"/>
              <a:gd name="f14" fmla="val f4"/>
              <a:gd name="f15" fmla="+- f14 0 f12"/>
              <a:gd name="f16" fmla="+- f13 0 f12"/>
              <a:gd name="f17" fmla="*/ f16 1 737329"/>
              <a:gd name="f18" fmla="*/ f15 1 381000"/>
              <a:gd name="f19" fmla="*/ f12 1 f17"/>
              <a:gd name="f20" fmla="*/ f13 1 f17"/>
              <a:gd name="f21" fmla="*/ f12 1 f18"/>
              <a:gd name="f22" fmla="*/ f14 1 f18"/>
              <a:gd name="f23" fmla="*/ f19 f10 1"/>
              <a:gd name="f24" fmla="*/ f20 f10 1"/>
              <a:gd name="f25" fmla="*/ f22 f11 1"/>
              <a:gd name="f26" fmla="*/ f21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6" r="f24" b="f25"/>
            <a:pathLst>
              <a:path w="737329" h="381000">
                <a:moveTo>
                  <a:pt x="f5" y="f6"/>
                </a:moveTo>
                <a:lnTo>
                  <a:pt x="f7" y="f2"/>
                </a:lnTo>
                <a:lnTo>
                  <a:pt x="f7" y="f8"/>
                </a:lnTo>
                <a:lnTo>
                  <a:pt x="f2" y="f8"/>
                </a:lnTo>
                <a:lnTo>
                  <a:pt x="f2" y="f9"/>
                </a:lnTo>
                <a:lnTo>
                  <a:pt x="f7" y="f9"/>
                </a:lnTo>
                <a:lnTo>
                  <a:pt x="f7" y="f4"/>
                </a:lnTo>
                <a:close/>
              </a:path>
            </a:pathLst>
          </a:custGeom>
          <a:solidFill>
            <a:srgbClr val="B2B2B2"/>
          </a:solidFill>
          <a:ln w="38103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7" name="Google Shape;245;p11">
            <a:extLst>
              <a:ext uri="{FF2B5EF4-FFF2-40B4-BE49-F238E27FC236}">
                <a16:creationId xmlns:a16="http://schemas.microsoft.com/office/drawing/2014/main" id="{B75D1C58-24E6-4E6A-9BD2-777E5D3704C3}"/>
              </a:ext>
            </a:extLst>
          </p:cNvPr>
          <p:cNvSpPr/>
          <p:nvPr/>
        </p:nvSpPr>
        <p:spPr>
          <a:xfrm rot="5400013">
            <a:off x="66774" y="6121986"/>
            <a:ext cx="700466" cy="361946"/>
          </a:xfrm>
          <a:custGeom>
            <a:avLst/>
            <a:gdLst>
              <a:gd name="f0" fmla="val w"/>
              <a:gd name="f1" fmla="val h"/>
              <a:gd name="f2" fmla="val 0"/>
              <a:gd name="f3" fmla="val 737329"/>
              <a:gd name="f4" fmla="val 381000"/>
              <a:gd name="f5" fmla="val 190500"/>
              <a:gd name="f6" fmla="val 194405"/>
              <a:gd name="f7" fmla="val 261938"/>
              <a:gd name="f8" fmla="val 737330"/>
              <a:gd name="f9" fmla="val 119063"/>
              <a:gd name="f10" fmla="*/ f0 1 737329"/>
              <a:gd name="f11" fmla="*/ f1 1 381000"/>
              <a:gd name="f12" fmla="val f2"/>
              <a:gd name="f13" fmla="val f3"/>
              <a:gd name="f14" fmla="val f4"/>
              <a:gd name="f15" fmla="+- f14 0 f12"/>
              <a:gd name="f16" fmla="+- f13 0 f12"/>
              <a:gd name="f17" fmla="*/ f16 1 737329"/>
              <a:gd name="f18" fmla="*/ f15 1 381000"/>
              <a:gd name="f19" fmla="*/ f12 1 f17"/>
              <a:gd name="f20" fmla="*/ f13 1 f17"/>
              <a:gd name="f21" fmla="*/ f12 1 f18"/>
              <a:gd name="f22" fmla="*/ f14 1 f18"/>
              <a:gd name="f23" fmla="*/ f19 f10 1"/>
              <a:gd name="f24" fmla="*/ f20 f10 1"/>
              <a:gd name="f25" fmla="*/ f22 f11 1"/>
              <a:gd name="f26" fmla="*/ f21 f1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6" r="f24" b="f25"/>
            <a:pathLst>
              <a:path w="737329" h="381000">
                <a:moveTo>
                  <a:pt x="f2" y="f5"/>
                </a:moveTo>
                <a:lnTo>
                  <a:pt x="f6" y="f4"/>
                </a:lnTo>
                <a:lnTo>
                  <a:pt x="f6" y="f7"/>
                </a:lnTo>
                <a:lnTo>
                  <a:pt x="f8" y="f7"/>
                </a:lnTo>
                <a:lnTo>
                  <a:pt x="f8" y="f9"/>
                </a:lnTo>
                <a:lnTo>
                  <a:pt x="f6" y="f9"/>
                </a:lnTo>
                <a:lnTo>
                  <a:pt x="f6" y="f2"/>
                </a:lnTo>
                <a:close/>
              </a:path>
            </a:pathLst>
          </a:custGeom>
          <a:solidFill>
            <a:srgbClr val="B2B2B2"/>
          </a:solidFill>
          <a:ln w="38103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148287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7;p12">
            <a:extLst>
              <a:ext uri="{FF2B5EF4-FFF2-40B4-BE49-F238E27FC236}">
                <a16:creationId xmlns:a16="http://schemas.microsoft.com/office/drawing/2014/main" id="{9910CA16-F68A-4DE4-83AD-49BA70A1CB50}"/>
              </a:ext>
            </a:extLst>
          </p:cNvPr>
          <p:cNvSpPr/>
          <p:nvPr/>
        </p:nvSpPr>
        <p:spPr>
          <a:xfrm>
            <a:off x="1420767" y="531623"/>
            <a:ext cx="10317193" cy="5895091"/>
          </a:xfrm>
          <a:custGeom>
            <a:avLst/>
            <a:gdLst>
              <a:gd name="f0" fmla="val w"/>
              <a:gd name="f1" fmla="val h"/>
              <a:gd name="f2" fmla="val 0"/>
              <a:gd name="f3" fmla="val 4362450"/>
              <a:gd name="f4" fmla="val 4943475"/>
              <a:gd name="f5" fmla="*/ f0 1 4362450"/>
              <a:gd name="f6" fmla="*/ f1 1 4943475"/>
              <a:gd name="f7" fmla="val f2"/>
              <a:gd name="f8" fmla="val f3"/>
              <a:gd name="f9" fmla="val f4"/>
              <a:gd name="f10" fmla="+- f9 0 f7"/>
              <a:gd name="f11" fmla="+- f8 0 f7"/>
              <a:gd name="f12" fmla="*/ f11 1 4362450"/>
              <a:gd name="f13" fmla="*/ f10 1 4943475"/>
              <a:gd name="f14" fmla="*/ f7 1 f12"/>
              <a:gd name="f15" fmla="*/ f8 1 f12"/>
              <a:gd name="f16" fmla="*/ f7 1 f13"/>
              <a:gd name="f17" fmla="*/ f9 1 f13"/>
              <a:gd name="f18" fmla="*/ f14 f5 1"/>
              <a:gd name="f19" fmla="*/ f15 f5 1"/>
              <a:gd name="f20" fmla="*/ f17 f6 1"/>
              <a:gd name="f21" fmla="*/ f16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21" r="f19" b="f20"/>
            <a:pathLst>
              <a:path w="4362450" h="4943475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close/>
              </a:path>
            </a:pathLst>
          </a:custGeom>
          <a:solidFill>
            <a:srgbClr val="171717"/>
          </a:solidFill>
          <a:ln w="38103" cap="flat">
            <a:solidFill>
              <a:srgbClr val="171717"/>
            </a:solidFill>
            <a:prstDash val="solid"/>
            <a:miter/>
          </a:ln>
          <a:effectLst>
            <a:outerShdw dir="16200000" algn="tl">
              <a:srgbClr val="000000">
                <a:alpha val="24710"/>
              </a:srgbClr>
            </a:outerShdw>
          </a:effectLst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" name="Google Shape;248;p12">
            <a:extLst>
              <a:ext uri="{FF2B5EF4-FFF2-40B4-BE49-F238E27FC236}">
                <a16:creationId xmlns:a16="http://schemas.microsoft.com/office/drawing/2014/main" id="{0D998F41-5BAD-43C5-9D75-ADD323D08D37}"/>
              </a:ext>
            </a:extLst>
          </p:cNvPr>
          <p:cNvSpPr/>
          <p:nvPr/>
        </p:nvSpPr>
        <p:spPr>
          <a:xfrm>
            <a:off x="1143036" y="435821"/>
            <a:ext cx="10397724" cy="5775194"/>
          </a:xfrm>
          <a:custGeom>
            <a:avLst/>
            <a:gdLst>
              <a:gd name="f0" fmla="val w"/>
              <a:gd name="f1" fmla="val h"/>
              <a:gd name="f2" fmla="val 0"/>
              <a:gd name="f3" fmla="val 11715750"/>
              <a:gd name="f4" fmla="val 6562725"/>
              <a:gd name="f5" fmla="*/ f0 1 11715750"/>
              <a:gd name="f6" fmla="*/ f1 1 6562725"/>
              <a:gd name="f7" fmla="val f2"/>
              <a:gd name="f8" fmla="val f3"/>
              <a:gd name="f9" fmla="val f4"/>
              <a:gd name="f10" fmla="+- f9 0 f7"/>
              <a:gd name="f11" fmla="+- f8 0 f7"/>
              <a:gd name="f12" fmla="*/ f11 1 11715750"/>
              <a:gd name="f13" fmla="*/ f10 1 6562725"/>
              <a:gd name="f14" fmla="*/ f7 1 f12"/>
              <a:gd name="f15" fmla="*/ f8 1 f12"/>
              <a:gd name="f16" fmla="*/ f7 1 f13"/>
              <a:gd name="f17" fmla="*/ f9 1 f13"/>
              <a:gd name="f18" fmla="*/ f14 f5 1"/>
              <a:gd name="f19" fmla="*/ f15 f5 1"/>
              <a:gd name="f20" fmla="*/ f17 f6 1"/>
              <a:gd name="f21" fmla="*/ f16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21" r="f19" b="f20"/>
            <a:pathLst>
              <a:path w="11715750" h="6562725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close/>
              </a:path>
            </a:pathLst>
          </a:custGeom>
          <a:solidFill>
            <a:srgbClr val="FFFFFF"/>
          </a:solidFill>
          <a:ln w="38103" cap="flat">
            <a:solidFill>
              <a:srgbClr val="171717"/>
            </a:solidFill>
            <a:prstDash val="solid"/>
            <a:miter/>
          </a:ln>
          <a:effectLst>
            <a:outerShdw dir="16200000" algn="tl">
              <a:srgbClr val="000000">
                <a:alpha val="24710"/>
              </a:srgbClr>
            </a:outerShdw>
          </a:effectLst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4" name="Google Shape;249;p12">
            <a:extLst>
              <a:ext uri="{FF2B5EF4-FFF2-40B4-BE49-F238E27FC236}">
                <a16:creationId xmlns:a16="http://schemas.microsoft.com/office/drawing/2014/main" id="{9829CD62-1174-4B3C-B66F-6DCE423A4CEC}"/>
              </a:ext>
            </a:extLst>
          </p:cNvPr>
          <p:cNvSpPr/>
          <p:nvPr/>
        </p:nvSpPr>
        <p:spPr>
          <a:xfrm>
            <a:off x="1140924" y="431304"/>
            <a:ext cx="10397724" cy="538398"/>
          </a:xfrm>
          <a:custGeom>
            <a:avLst/>
            <a:gdLst>
              <a:gd name="f0" fmla="val w"/>
              <a:gd name="f1" fmla="val h"/>
              <a:gd name="f2" fmla="val 0"/>
              <a:gd name="f3" fmla="val 11715750"/>
              <a:gd name="f4" fmla="val 566737"/>
              <a:gd name="f5" fmla="val 566738"/>
              <a:gd name="f6" fmla="*/ f0 1 11715750"/>
              <a:gd name="f7" fmla="*/ f1 1 566737"/>
              <a:gd name="f8" fmla="val f2"/>
              <a:gd name="f9" fmla="val f3"/>
              <a:gd name="f10" fmla="val f4"/>
              <a:gd name="f11" fmla="+- f10 0 f8"/>
              <a:gd name="f12" fmla="+- f9 0 f8"/>
              <a:gd name="f13" fmla="*/ f12 1 11715750"/>
              <a:gd name="f14" fmla="*/ f11 1 566737"/>
              <a:gd name="f15" fmla="*/ f8 1 f13"/>
              <a:gd name="f16" fmla="*/ f9 1 f13"/>
              <a:gd name="f17" fmla="*/ f8 1 f14"/>
              <a:gd name="f18" fmla="*/ f10 1 f14"/>
              <a:gd name="f19" fmla="*/ f15 f6 1"/>
              <a:gd name="f20" fmla="*/ f16 f6 1"/>
              <a:gd name="f21" fmla="*/ f18 f7 1"/>
              <a:gd name="f22" fmla="*/ f17 f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2" r="f20" b="f21"/>
            <a:pathLst>
              <a:path w="11715750" h="566737">
                <a:moveTo>
                  <a:pt x="f2" y="f2"/>
                </a:moveTo>
                <a:lnTo>
                  <a:pt x="f3" y="f2"/>
                </a:lnTo>
                <a:lnTo>
                  <a:pt x="f3" y="f5"/>
                </a:lnTo>
                <a:lnTo>
                  <a:pt x="f2" y="f5"/>
                </a:lnTo>
                <a:close/>
              </a:path>
            </a:pathLst>
          </a:custGeom>
          <a:solidFill>
            <a:srgbClr val="FFFFFF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5" name="Google Shape;250;p12">
            <a:extLst>
              <a:ext uri="{FF2B5EF4-FFF2-40B4-BE49-F238E27FC236}">
                <a16:creationId xmlns:a16="http://schemas.microsoft.com/office/drawing/2014/main" id="{4A8211FD-EBA2-4F83-B518-25F58ACF3B37}"/>
              </a:ext>
            </a:extLst>
          </p:cNvPr>
          <p:cNvSpPr/>
          <p:nvPr/>
        </p:nvSpPr>
        <p:spPr>
          <a:xfrm>
            <a:off x="1317723" y="1247122"/>
            <a:ext cx="375068" cy="375068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96583"/>
              <a:gd name="f5" fmla="val 298228"/>
              <a:gd name="f6" fmla="val 197453"/>
              <a:gd name="f7" fmla="val 100775"/>
              <a:gd name="f8" fmla="val 96679"/>
              <a:gd name="f9" fmla="val 100870"/>
              <a:gd name="f10" fmla="val 197358"/>
              <a:gd name="f11" fmla="val 298133"/>
              <a:gd name="f12" fmla="val 293942"/>
              <a:gd name="f13" fmla="val 294037"/>
              <a:gd name="f14" fmla="*/ f0 1 394811"/>
              <a:gd name="f15" fmla="*/ f1 1 394811"/>
              <a:gd name="f16" fmla="val f2"/>
              <a:gd name="f17" fmla="val f3"/>
              <a:gd name="f18" fmla="+- f17 0 f16"/>
              <a:gd name="f19" fmla="*/ f18 1 394811"/>
              <a:gd name="f20" fmla="*/ f16 1 f19"/>
              <a:gd name="f21" fmla="*/ f17 1 f19"/>
              <a:gd name="f22" fmla="*/ f20 f14 1"/>
              <a:gd name="f23" fmla="*/ f21 f14 1"/>
              <a:gd name="f24" fmla="*/ f21 f15 1"/>
              <a:gd name="f25" fmla="*/ f2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394811" h="394811">
                <a:moveTo>
                  <a:pt x="f3" y="f4"/>
                </a:moveTo>
                <a:lnTo>
                  <a:pt x="f5" y="f2"/>
                </a:lnTo>
                <a:lnTo>
                  <a:pt x="f6" y="f7"/>
                </a:lnTo>
                <a:lnTo>
                  <a:pt x="f8" y="f2"/>
                </a:lnTo>
                <a:lnTo>
                  <a:pt x="f2" y="f4"/>
                </a:lnTo>
                <a:lnTo>
                  <a:pt x="f9" y="f10"/>
                </a:lnTo>
                <a:lnTo>
                  <a:pt x="f2" y="f11"/>
                </a:lnTo>
                <a:lnTo>
                  <a:pt x="f8" y="f3"/>
                </a:lnTo>
                <a:lnTo>
                  <a:pt x="f6" y="f12"/>
                </a:lnTo>
                <a:lnTo>
                  <a:pt x="f5" y="f3"/>
                </a:lnTo>
                <a:lnTo>
                  <a:pt x="f3" y="f11"/>
                </a:lnTo>
                <a:lnTo>
                  <a:pt x="f13" y="f10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6" name="Google Shape;251;p12">
            <a:extLst>
              <a:ext uri="{FF2B5EF4-FFF2-40B4-BE49-F238E27FC236}">
                <a16:creationId xmlns:a16="http://schemas.microsoft.com/office/drawing/2014/main" id="{35C79079-742F-4159-B819-D4F1EE5E521F}"/>
              </a:ext>
            </a:extLst>
          </p:cNvPr>
          <p:cNvSpPr/>
          <p:nvPr/>
        </p:nvSpPr>
        <p:spPr>
          <a:xfrm>
            <a:off x="1405725" y="607810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*/ f0 1 200025"/>
              <a:gd name="f8" fmla="*/ f1 1 200025"/>
              <a:gd name="f9" fmla="val f2"/>
              <a:gd name="f10" fmla="val f3"/>
              <a:gd name="f11" fmla="+- f10 0 f9"/>
              <a:gd name="f12" fmla="*/ f11 1 200025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5"/>
                  <a:pt x="f5" y="f2"/>
                  <a:pt x="f4" y="f2"/>
                </a:cubicBezTo>
                <a:lnTo>
                  <a:pt x="f4" y="f2"/>
                </a:lnTo>
                <a:cubicBezTo>
                  <a:pt x="f6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B2B2B2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252;p12">
            <a:extLst>
              <a:ext uri="{FF2B5EF4-FFF2-40B4-BE49-F238E27FC236}">
                <a16:creationId xmlns:a16="http://schemas.microsoft.com/office/drawing/2014/main" id="{4029C3A6-75ED-4168-AF6F-14A509554C4C}"/>
              </a:ext>
            </a:extLst>
          </p:cNvPr>
          <p:cNvSpPr/>
          <p:nvPr/>
        </p:nvSpPr>
        <p:spPr>
          <a:xfrm>
            <a:off x="1776889" y="607810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val 45053"/>
              <a:gd name="f8" fmla="val 154972"/>
              <a:gd name="f9" fmla="*/ f0 1 200025"/>
              <a:gd name="f10" fmla="*/ f1 1 200025"/>
              <a:gd name="f11" fmla="val f2"/>
              <a:gd name="f12" fmla="val f3"/>
              <a:gd name="f13" fmla="+- f12 0 f11"/>
              <a:gd name="f14" fmla="*/ f13 1 200025"/>
              <a:gd name="f15" fmla="*/ f11 1 f14"/>
              <a:gd name="f16" fmla="*/ f12 1 f14"/>
              <a:gd name="f17" fmla="*/ f15 f9 1"/>
              <a:gd name="f18" fmla="*/ f16 f9 1"/>
              <a:gd name="f19" fmla="*/ f16 f10 1"/>
              <a:gd name="f20" fmla="*/ f15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7"/>
                  <a:pt x="f5" y="f2"/>
                  <a:pt x="f4" y="f2"/>
                </a:cubicBezTo>
                <a:lnTo>
                  <a:pt x="f4" y="f2"/>
                </a:lnTo>
                <a:cubicBezTo>
                  <a:pt x="f8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D4AAA4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8" name="Google Shape;253;p12">
            <a:extLst>
              <a:ext uri="{FF2B5EF4-FFF2-40B4-BE49-F238E27FC236}">
                <a16:creationId xmlns:a16="http://schemas.microsoft.com/office/drawing/2014/main" id="{0E3AB46E-DCD5-4D5F-ADBE-DC0A837667DA}"/>
              </a:ext>
            </a:extLst>
          </p:cNvPr>
          <p:cNvSpPr/>
          <p:nvPr/>
        </p:nvSpPr>
        <p:spPr>
          <a:xfrm>
            <a:off x="2157115" y="607810"/>
            <a:ext cx="190021" cy="190021"/>
          </a:xfrm>
          <a:custGeom>
            <a:avLst/>
            <a:gdLst>
              <a:gd name="f0" fmla="val w"/>
              <a:gd name="f1" fmla="val h"/>
              <a:gd name="f2" fmla="val 0"/>
              <a:gd name="f3" fmla="val 200025"/>
              <a:gd name="f4" fmla="val 100013"/>
              <a:gd name="f5" fmla="val 44958"/>
              <a:gd name="f6" fmla="val 155067"/>
              <a:gd name="f7" fmla="val 45053"/>
              <a:gd name="f8" fmla="val 154972"/>
              <a:gd name="f9" fmla="*/ f0 1 200025"/>
              <a:gd name="f10" fmla="*/ f1 1 200025"/>
              <a:gd name="f11" fmla="val f2"/>
              <a:gd name="f12" fmla="val f3"/>
              <a:gd name="f13" fmla="+- f12 0 f11"/>
              <a:gd name="f14" fmla="*/ f13 1 200025"/>
              <a:gd name="f15" fmla="*/ f11 1 f14"/>
              <a:gd name="f16" fmla="*/ f12 1 f14"/>
              <a:gd name="f17" fmla="*/ f15 f9 1"/>
              <a:gd name="f18" fmla="*/ f16 f9 1"/>
              <a:gd name="f19" fmla="*/ f16 f10 1"/>
              <a:gd name="f20" fmla="*/ f15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" t="f20" r="f18" b="f19"/>
            <a:pathLst>
              <a:path w="200025" h="200025">
                <a:moveTo>
                  <a:pt x="f4" y="f3"/>
                </a:moveTo>
                <a:lnTo>
                  <a:pt x="f4" y="f3"/>
                </a:lnTo>
                <a:cubicBezTo>
                  <a:pt x="f5" y="f3"/>
                  <a:pt x="f2" y="f6"/>
                  <a:pt x="f2" y="f4"/>
                </a:cubicBezTo>
                <a:lnTo>
                  <a:pt x="f2" y="f4"/>
                </a:lnTo>
                <a:cubicBezTo>
                  <a:pt x="f2" y="f7"/>
                  <a:pt x="f5" y="f2"/>
                  <a:pt x="f4" y="f2"/>
                </a:cubicBezTo>
                <a:lnTo>
                  <a:pt x="f4" y="f2"/>
                </a:lnTo>
                <a:cubicBezTo>
                  <a:pt x="f8" y="f2"/>
                  <a:pt x="f3" y="f5"/>
                  <a:pt x="f3" y="f4"/>
                </a:cubicBezTo>
                <a:lnTo>
                  <a:pt x="f3" y="f4"/>
                </a:lnTo>
                <a:cubicBezTo>
                  <a:pt x="f3" y="f6"/>
                  <a:pt x="f6" y="f3"/>
                  <a:pt x="f4" y="f3"/>
                </a:cubicBezTo>
                <a:close/>
              </a:path>
            </a:pathLst>
          </a:custGeom>
          <a:solidFill>
            <a:srgbClr val="B2B2B2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9" name="Google Shape;254;p12">
            <a:extLst>
              <a:ext uri="{FF2B5EF4-FFF2-40B4-BE49-F238E27FC236}">
                <a16:creationId xmlns:a16="http://schemas.microsoft.com/office/drawing/2014/main" id="{8AF71269-84CB-4681-B3BB-6FFF2AD61AB3}"/>
              </a:ext>
            </a:extLst>
          </p:cNvPr>
          <p:cNvSpPr/>
          <p:nvPr/>
        </p:nvSpPr>
        <p:spPr>
          <a:xfrm>
            <a:off x="1317723" y="1788795"/>
            <a:ext cx="375068" cy="375068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96583"/>
              <a:gd name="f5" fmla="val 298228"/>
              <a:gd name="f6" fmla="val 197453"/>
              <a:gd name="f7" fmla="val 100775"/>
              <a:gd name="f8" fmla="val 96679"/>
              <a:gd name="f9" fmla="val 100870"/>
              <a:gd name="f10" fmla="val 197358"/>
              <a:gd name="f11" fmla="val 298133"/>
              <a:gd name="f12" fmla="val 293942"/>
              <a:gd name="f13" fmla="val 294037"/>
              <a:gd name="f14" fmla="*/ f0 1 394811"/>
              <a:gd name="f15" fmla="*/ f1 1 394811"/>
              <a:gd name="f16" fmla="val f2"/>
              <a:gd name="f17" fmla="val f3"/>
              <a:gd name="f18" fmla="+- f17 0 f16"/>
              <a:gd name="f19" fmla="*/ f18 1 394811"/>
              <a:gd name="f20" fmla="*/ f16 1 f19"/>
              <a:gd name="f21" fmla="*/ f17 1 f19"/>
              <a:gd name="f22" fmla="*/ f20 f14 1"/>
              <a:gd name="f23" fmla="*/ f21 f14 1"/>
              <a:gd name="f24" fmla="*/ f21 f15 1"/>
              <a:gd name="f25" fmla="*/ f2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394811" h="394811">
                <a:moveTo>
                  <a:pt x="f3" y="f4"/>
                </a:moveTo>
                <a:lnTo>
                  <a:pt x="f5" y="f2"/>
                </a:lnTo>
                <a:lnTo>
                  <a:pt x="f6" y="f7"/>
                </a:lnTo>
                <a:lnTo>
                  <a:pt x="f8" y="f2"/>
                </a:lnTo>
                <a:lnTo>
                  <a:pt x="f2" y="f4"/>
                </a:lnTo>
                <a:lnTo>
                  <a:pt x="f9" y="f10"/>
                </a:lnTo>
                <a:lnTo>
                  <a:pt x="f2" y="f11"/>
                </a:lnTo>
                <a:lnTo>
                  <a:pt x="f8" y="f3"/>
                </a:lnTo>
                <a:lnTo>
                  <a:pt x="f6" y="f12"/>
                </a:lnTo>
                <a:lnTo>
                  <a:pt x="f5" y="f3"/>
                </a:lnTo>
                <a:lnTo>
                  <a:pt x="f3" y="f11"/>
                </a:lnTo>
                <a:lnTo>
                  <a:pt x="f13" y="f10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0" name="Google Shape;255;p12">
            <a:extLst>
              <a:ext uri="{FF2B5EF4-FFF2-40B4-BE49-F238E27FC236}">
                <a16:creationId xmlns:a16="http://schemas.microsoft.com/office/drawing/2014/main" id="{26C31B10-C5E9-46F7-984B-6E2A61929F2A}"/>
              </a:ext>
            </a:extLst>
          </p:cNvPr>
          <p:cNvSpPr/>
          <p:nvPr/>
        </p:nvSpPr>
        <p:spPr>
          <a:xfrm>
            <a:off x="1317723" y="2330467"/>
            <a:ext cx="375068" cy="375068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96583"/>
              <a:gd name="f5" fmla="val 298228"/>
              <a:gd name="f6" fmla="val 197453"/>
              <a:gd name="f7" fmla="val 100775"/>
              <a:gd name="f8" fmla="val 96679"/>
              <a:gd name="f9" fmla="val 100870"/>
              <a:gd name="f10" fmla="val 197358"/>
              <a:gd name="f11" fmla="val 298133"/>
              <a:gd name="f12" fmla="val 293942"/>
              <a:gd name="f13" fmla="val 294037"/>
              <a:gd name="f14" fmla="*/ f0 1 394811"/>
              <a:gd name="f15" fmla="*/ f1 1 394811"/>
              <a:gd name="f16" fmla="val f2"/>
              <a:gd name="f17" fmla="val f3"/>
              <a:gd name="f18" fmla="+- f17 0 f16"/>
              <a:gd name="f19" fmla="*/ f18 1 394811"/>
              <a:gd name="f20" fmla="*/ f16 1 f19"/>
              <a:gd name="f21" fmla="*/ f17 1 f19"/>
              <a:gd name="f22" fmla="*/ f20 f14 1"/>
              <a:gd name="f23" fmla="*/ f21 f14 1"/>
              <a:gd name="f24" fmla="*/ f21 f15 1"/>
              <a:gd name="f25" fmla="*/ f20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394811" h="394811">
                <a:moveTo>
                  <a:pt x="f3" y="f4"/>
                </a:moveTo>
                <a:lnTo>
                  <a:pt x="f5" y="f2"/>
                </a:lnTo>
                <a:lnTo>
                  <a:pt x="f6" y="f7"/>
                </a:lnTo>
                <a:lnTo>
                  <a:pt x="f8" y="f2"/>
                </a:lnTo>
                <a:lnTo>
                  <a:pt x="f2" y="f4"/>
                </a:lnTo>
                <a:lnTo>
                  <a:pt x="f9" y="f10"/>
                </a:lnTo>
                <a:lnTo>
                  <a:pt x="f2" y="f11"/>
                </a:lnTo>
                <a:lnTo>
                  <a:pt x="f8" y="f3"/>
                </a:lnTo>
                <a:lnTo>
                  <a:pt x="f6" y="f12"/>
                </a:lnTo>
                <a:lnTo>
                  <a:pt x="f5" y="f3"/>
                </a:lnTo>
                <a:lnTo>
                  <a:pt x="f3" y="f11"/>
                </a:lnTo>
                <a:lnTo>
                  <a:pt x="f13" y="f10"/>
                </a:lnTo>
                <a:close/>
              </a:path>
            </a:pathLst>
          </a:custGeom>
          <a:noFill/>
          <a:ln w="38103" cap="rnd">
            <a:solidFill>
              <a:srgbClr val="AFAFA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1" name="Google Shape;256;p12">
            <a:extLst>
              <a:ext uri="{FF2B5EF4-FFF2-40B4-BE49-F238E27FC236}">
                <a16:creationId xmlns:a16="http://schemas.microsoft.com/office/drawing/2014/main" id="{B7BBC737-50E4-4CE7-8842-2BD517B3707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194733" y="1882374"/>
            <a:ext cx="8353501" cy="536697"/>
          </a:xfr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endParaRPr lang="ru-RU"/>
          </a:p>
        </p:txBody>
      </p:sp>
      <p:sp>
        <p:nvSpPr>
          <p:cNvPr id="12" name="Google Shape;257;p12">
            <a:extLst>
              <a:ext uri="{FF2B5EF4-FFF2-40B4-BE49-F238E27FC236}">
                <a16:creationId xmlns:a16="http://schemas.microsoft.com/office/drawing/2014/main" id="{08A513DE-92CD-441B-94BC-EB702D53FE0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194733" y="3301587"/>
            <a:ext cx="8353501" cy="536697"/>
          </a:xfr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endParaRPr lang="ru-RU"/>
          </a:p>
        </p:txBody>
      </p:sp>
      <p:sp>
        <p:nvSpPr>
          <p:cNvPr id="13" name="Google Shape;258;p12">
            <a:extLst>
              <a:ext uri="{FF2B5EF4-FFF2-40B4-BE49-F238E27FC236}">
                <a16:creationId xmlns:a16="http://schemas.microsoft.com/office/drawing/2014/main" id="{711B50F6-9FD3-41E4-BAB1-0C0D7AF2995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194733" y="4720800"/>
            <a:ext cx="8353501" cy="536697"/>
          </a:xfr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endParaRPr lang="ru-RU"/>
          </a:p>
        </p:txBody>
      </p:sp>
      <p:sp>
        <p:nvSpPr>
          <p:cNvPr id="14" name="Google Shape;259;p12">
            <a:extLst>
              <a:ext uri="{FF2B5EF4-FFF2-40B4-BE49-F238E27FC236}">
                <a16:creationId xmlns:a16="http://schemas.microsoft.com/office/drawing/2014/main" id="{61EE7D41-8D77-4663-9D3D-37B5C3A432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40901" y="1050572"/>
            <a:ext cx="8353501" cy="763496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15" name="Google Shape;260;p12">
            <a:extLst>
              <a:ext uri="{FF2B5EF4-FFF2-40B4-BE49-F238E27FC236}">
                <a16:creationId xmlns:a16="http://schemas.microsoft.com/office/drawing/2014/main" id="{03F70AC5-CBDD-4DAD-B131-0799D5D565A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94724" y="2269659"/>
            <a:ext cx="8353501" cy="818104"/>
          </a:xfrm>
        </p:spPr>
        <p:txBody>
          <a:bodyPr/>
          <a:lstStyle>
            <a:lvl1pPr indent="-317497">
              <a:buSzPts val="1400"/>
              <a:defRPr sz="1400"/>
            </a:lvl1pPr>
          </a:lstStyle>
          <a:p>
            <a:pPr lvl="0"/>
            <a:endParaRPr lang="ru-RU"/>
          </a:p>
        </p:txBody>
      </p:sp>
      <p:sp>
        <p:nvSpPr>
          <p:cNvPr id="16" name="Google Shape;261;p12">
            <a:extLst>
              <a:ext uri="{FF2B5EF4-FFF2-40B4-BE49-F238E27FC236}">
                <a16:creationId xmlns:a16="http://schemas.microsoft.com/office/drawing/2014/main" id="{572C0BC8-9884-4C90-AC1A-5E93B963336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94724" y="3678759"/>
            <a:ext cx="8353501" cy="816595"/>
          </a:xfrm>
        </p:spPr>
        <p:txBody>
          <a:bodyPr/>
          <a:lstStyle>
            <a:lvl1pPr indent="-317497">
              <a:buSzPts val="1400"/>
              <a:defRPr sz="1400"/>
            </a:lvl1pPr>
          </a:lstStyle>
          <a:p>
            <a:pPr lvl="0"/>
            <a:endParaRPr lang="ru-RU"/>
          </a:p>
        </p:txBody>
      </p:sp>
      <p:sp>
        <p:nvSpPr>
          <p:cNvPr id="17" name="Google Shape;262;p12">
            <a:extLst>
              <a:ext uri="{FF2B5EF4-FFF2-40B4-BE49-F238E27FC236}">
                <a16:creationId xmlns:a16="http://schemas.microsoft.com/office/drawing/2014/main" id="{47993F6E-FB0A-4309-8DBC-0C39E59261C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94724" y="5086276"/>
            <a:ext cx="8354699" cy="816595"/>
          </a:xfrm>
        </p:spPr>
        <p:txBody>
          <a:bodyPr/>
          <a:lstStyle>
            <a:lvl1pPr indent="-317497">
              <a:buSzPts val="1400"/>
              <a:defRPr sz="1400"/>
            </a:lvl1pPr>
          </a:lstStyle>
          <a:p>
            <a:pPr lvl="0"/>
            <a:endParaRPr lang="ru-RU"/>
          </a:p>
        </p:txBody>
      </p:sp>
      <p:sp>
        <p:nvSpPr>
          <p:cNvPr id="18" name="Google Shape;263;p12">
            <a:extLst>
              <a:ext uri="{FF2B5EF4-FFF2-40B4-BE49-F238E27FC236}">
                <a16:creationId xmlns:a16="http://schemas.microsoft.com/office/drawing/2014/main" id="{9C5C700F-DC48-4DE7-86FA-2F193A4CA850}"/>
              </a:ext>
            </a:extLst>
          </p:cNvPr>
          <p:cNvSpPr/>
          <p:nvPr/>
        </p:nvSpPr>
        <p:spPr>
          <a:xfrm rot="5400013">
            <a:off x="149468" y="6219337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FFFFF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19" name="Google Shape;264;p12">
            <a:extLst>
              <a:ext uri="{FF2B5EF4-FFF2-40B4-BE49-F238E27FC236}">
                <a16:creationId xmlns:a16="http://schemas.microsoft.com/office/drawing/2014/main" id="{E040D436-9A10-41A5-ADDF-BB50E690F72D}"/>
              </a:ext>
            </a:extLst>
          </p:cNvPr>
          <p:cNvSpPr/>
          <p:nvPr/>
        </p:nvSpPr>
        <p:spPr>
          <a:xfrm rot="5400013">
            <a:off x="149468" y="5735007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FFFFF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0" name="Google Shape;265;p12">
            <a:extLst>
              <a:ext uri="{FF2B5EF4-FFF2-40B4-BE49-F238E27FC236}">
                <a16:creationId xmlns:a16="http://schemas.microsoft.com/office/drawing/2014/main" id="{23A0BB4E-B06E-4323-8AA4-61F2FA2FFD85}"/>
              </a:ext>
            </a:extLst>
          </p:cNvPr>
          <p:cNvSpPr/>
          <p:nvPr/>
        </p:nvSpPr>
        <p:spPr>
          <a:xfrm rot="5400013">
            <a:off x="149468" y="5250677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FFFFF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1" name="Google Shape;266;p12">
            <a:extLst>
              <a:ext uri="{FF2B5EF4-FFF2-40B4-BE49-F238E27FC236}">
                <a16:creationId xmlns:a16="http://schemas.microsoft.com/office/drawing/2014/main" id="{CA325CFA-A67C-4E2D-B8BD-7E19A26280A6}"/>
              </a:ext>
            </a:extLst>
          </p:cNvPr>
          <p:cNvSpPr/>
          <p:nvPr/>
        </p:nvSpPr>
        <p:spPr>
          <a:xfrm>
            <a:off x="303068" y="204880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val 44006"/>
              <a:gd name="f8" fmla="*/ f0 1 71437"/>
              <a:gd name="f9" fmla="*/ f1 1 71437"/>
              <a:gd name="f10" fmla="val f2"/>
              <a:gd name="f11" fmla="val f3"/>
              <a:gd name="f12" fmla="+- f11 0 f10"/>
              <a:gd name="f13" fmla="*/ f12 1 71437"/>
              <a:gd name="f14" fmla="*/ f10 1 f13"/>
              <a:gd name="f15" fmla="*/ f11 1 f13"/>
              <a:gd name="f16" fmla="*/ f14 f8 1"/>
              <a:gd name="f17" fmla="*/ f15 f8 1"/>
              <a:gd name="f18" fmla="*/ f15 f9 1"/>
              <a:gd name="f19" fmla="*/ f14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17" b="f18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7"/>
                </a:lnTo>
                <a:lnTo>
                  <a:pt x="f5" y="f7"/>
                </a:ln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lnTo>
                  <a:pt x="f4" y="f7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2" name="Google Shape;267;p12">
            <a:extLst>
              <a:ext uri="{FF2B5EF4-FFF2-40B4-BE49-F238E27FC236}">
                <a16:creationId xmlns:a16="http://schemas.microsoft.com/office/drawing/2014/main" id="{F8DC7532-BBC7-4BD0-AE1F-84374FF38EF7}"/>
              </a:ext>
            </a:extLst>
          </p:cNvPr>
          <p:cNvSpPr/>
          <p:nvPr/>
        </p:nvSpPr>
        <p:spPr>
          <a:xfrm>
            <a:off x="303068" y="449308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3" name="Google Shape;268;p12">
            <a:extLst>
              <a:ext uri="{FF2B5EF4-FFF2-40B4-BE49-F238E27FC236}">
                <a16:creationId xmlns:a16="http://schemas.microsoft.com/office/drawing/2014/main" id="{EF2C66C6-446C-49A8-AD49-92239BE8BF6F}"/>
              </a:ext>
            </a:extLst>
          </p:cNvPr>
          <p:cNvSpPr/>
          <p:nvPr/>
        </p:nvSpPr>
        <p:spPr>
          <a:xfrm>
            <a:off x="303068" y="693736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24" name="Google Shape;269;p12">
            <a:extLst>
              <a:ext uri="{FF2B5EF4-FFF2-40B4-BE49-F238E27FC236}">
                <a16:creationId xmlns:a16="http://schemas.microsoft.com/office/drawing/2014/main" id="{C985CBFD-CC74-4C62-9493-74CC42E341F6}"/>
              </a:ext>
            </a:extLst>
          </p:cNvPr>
          <p:cNvSpPr/>
          <p:nvPr/>
        </p:nvSpPr>
        <p:spPr>
          <a:xfrm>
            <a:off x="303068" y="938156"/>
            <a:ext cx="67866" cy="67866"/>
          </a:xfrm>
          <a:custGeom>
            <a:avLst/>
            <a:gdLst>
              <a:gd name="f0" fmla="val w"/>
              <a:gd name="f1" fmla="val h"/>
              <a:gd name="f2" fmla="val 0"/>
              <a:gd name="f3" fmla="val 71437"/>
              <a:gd name="f4" fmla="val 71438"/>
              <a:gd name="f5" fmla="val 27432"/>
              <a:gd name="f6" fmla="val 44005"/>
              <a:gd name="f7" fmla="*/ f0 1 71437"/>
              <a:gd name="f8" fmla="*/ f1 1 71437"/>
              <a:gd name="f9" fmla="val f2"/>
              <a:gd name="f10" fmla="val f3"/>
              <a:gd name="f11" fmla="+- f10 0 f9"/>
              <a:gd name="f12" fmla="*/ f11 1 71437"/>
              <a:gd name="f13" fmla="*/ f9 1 f12"/>
              <a:gd name="f14" fmla="*/ f10 1 f12"/>
              <a:gd name="f15" fmla="*/ f13 f7 1"/>
              <a:gd name="f16" fmla="*/ f14 f7 1"/>
              <a:gd name="f17" fmla="*/ f14 f8 1"/>
              <a:gd name="f18" fmla="*/ f13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5" t="f18" r="f16" b="f17"/>
            <a:pathLst>
              <a:path w="71437" h="71437">
                <a:moveTo>
                  <a:pt x="f4" y="f5"/>
                </a:moveTo>
                <a:lnTo>
                  <a:pt x="f6" y="f5"/>
                </a:lnTo>
                <a:lnTo>
                  <a:pt x="f6" y="f2"/>
                </a:lnTo>
                <a:lnTo>
                  <a:pt x="f5" y="f2"/>
                </a:lnTo>
                <a:lnTo>
                  <a:pt x="f5" y="f5"/>
                </a:lnTo>
                <a:lnTo>
                  <a:pt x="f2" y="f5"/>
                </a:lnTo>
                <a:lnTo>
                  <a:pt x="f2" y="f6"/>
                </a:lnTo>
                <a:lnTo>
                  <a:pt x="f5" y="f6"/>
                </a:lnTo>
                <a:lnTo>
                  <a:pt x="f5" y="f4"/>
                </a:lnTo>
                <a:lnTo>
                  <a:pt x="f6" y="f4"/>
                </a:lnTo>
                <a:lnTo>
                  <a:pt x="f6" y="f6"/>
                </a:lnTo>
                <a:lnTo>
                  <a:pt x="f4" y="f6"/>
                </a:lnTo>
                <a:close/>
              </a:path>
            </a:pathLst>
          </a:custGeom>
          <a:solidFill>
            <a:srgbClr val="171717"/>
          </a:solidFill>
          <a:ln w="12701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3388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38383"/>
            </a:gs>
            <a:gs pos="100000">
              <a:srgbClr val="B66E64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;p1">
            <a:extLst>
              <a:ext uri="{FF2B5EF4-FFF2-40B4-BE49-F238E27FC236}">
                <a16:creationId xmlns:a16="http://schemas.microsoft.com/office/drawing/2014/main" id="{4BE75575-219A-4CF1-A71E-C2F6EABB1C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3" y="593363"/>
            <a:ext cx="11360697" cy="763496"/>
          </a:xfrm>
          <a:prstGeom prst="rect">
            <a:avLst/>
          </a:prstGeom>
          <a:noFill/>
          <a:ln>
            <a:noFill/>
          </a:ln>
        </p:spPr>
        <p:txBody>
          <a:bodyPr vert="horz" wrap="square" lIns="121898" tIns="121898" rIns="121898" bIns="121898" anchor="t" anchorCtr="0" compatLnSpc="1">
            <a:noAutofit/>
          </a:bodyPr>
          <a:lstStyle/>
          <a:p>
            <a:pPr lvl="0"/>
            <a:endParaRPr lang="ru-RU"/>
          </a:p>
        </p:txBody>
      </p:sp>
      <p:sp>
        <p:nvSpPr>
          <p:cNvPr id="3" name="Google Shape;7;p1">
            <a:extLst>
              <a:ext uri="{FF2B5EF4-FFF2-40B4-BE49-F238E27FC236}">
                <a16:creationId xmlns:a16="http://schemas.microsoft.com/office/drawing/2014/main" id="{B22B1DA9-E541-4F92-ABFD-455A0051E1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3" y="1536630"/>
            <a:ext cx="11360697" cy="4555202"/>
          </a:xfrm>
          <a:prstGeom prst="rect">
            <a:avLst/>
          </a:prstGeom>
          <a:noFill/>
          <a:ln>
            <a:noFill/>
          </a:ln>
        </p:spPr>
        <p:txBody>
          <a:bodyPr vert="horz" wrap="square" lIns="121898" tIns="121898" rIns="121898" bIns="121898" anchor="t" anchorCtr="0" compatLnSpc="1">
            <a:no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Google Shape;8;p1">
            <a:extLst>
              <a:ext uri="{FF2B5EF4-FFF2-40B4-BE49-F238E27FC236}">
                <a16:creationId xmlns:a16="http://schemas.microsoft.com/office/drawing/2014/main" id="{C6643ABC-00C6-457A-A56F-DF0730D8AB8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296607" y="6217618"/>
            <a:ext cx="731702" cy="524701"/>
          </a:xfrm>
          <a:prstGeom prst="rect">
            <a:avLst/>
          </a:prstGeom>
          <a:noFill/>
          <a:ln>
            <a:noFill/>
          </a:ln>
        </p:spPr>
        <p:txBody>
          <a:bodyPr vert="horz" wrap="square" lIns="121898" tIns="121898" rIns="121898" bIns="121898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300" b="0" i="0" u="none" strike="noStrike" kern="0" cap="none" spc="0" baseline="0">
                <a:solidFill>
                  <a:srgbClr val="434343"/>
                </a:solidFill>
                <a:uFillTx/>
                <a:latin typeface="Arial"/>
                <a:ea typeface="Arial"/>
                <a:cs typeface="Arial"/>
              </a:defRPr>
            </a:lvl1pPr>
          </a:lstStyle>
          <a:p>
            <a:pPr lvl="0"/>
            <a:fld id="{D37AFD3F-425B-48D1-8DB5-FFBE518B2642}" type="slidenum">
              <a:t>‹#›</a:t>
            </a:fld>
            <a:endParaRPr lang="en-US"/>
          </a:p>
        </p:txBody>
      </p:sp>
      <p:sp>
        <p:nvSpPr>
          <p:cNvPr id="5" name="Google Shape;9;p1">
            <a:extLst>
              <a:ext uri="{FF2B5EF4-FFF2-40B4-BE49-F238E27FC236}">
                <a16:creationId xmlns:a16="http://schemas.microsoft.com/office/drawing/2014/main" id="{4ACB4D73-0FCF-4614-8EDF-E96E048A94A7}"/>
              </a:ext>
            </a:extLst>
          </p:cNvPr>
          <p:cNvSpPr txBox="1"/>
          <p:nvPr/>
        </p:nvSpPr>
        <p:spPr>
          <a:xfrm rot="5400013">
            <a:off x="-679350" y="6198494"/>
            <a:ext cx="1579799" cy="373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400" b="0" i="0" u="none" strike="noStrike" kern="0" cap="none" spc="0" baseline="0">
              <a:solidFill>
                <a:srgbClr val="000000"/>
              </a:solidFill>
              <a:uFillTx/>
              <a:latin typeface="Barlow Condensed"/>
              <a:ea typeface="Barlow Condensed"/>
              <a:cs typeface="Barlow Condensed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4000" b="0" i="0" u="none" strike="noStrike" kern="0" cap="none" spc="0" baseline="0">
          <a:solidFill>
            <a:srgbClr val="775C51"/>
          </a:solidFill>
          <a:uFillTx/>
          <a:latin typeface="Poppins ExtraBold"/>
          <a:ea typeface="Poppins ExtraBold"/>
          <a:cs typeface="Poppins ExtraBold"/>
        </a:defRPr>
      </a:lvl1pPr>
    </p:titleStyle>
    <p:bodyStyle>
      <a:lvl1pPr marL="457200" marR="0" lvl="0" indent="-349245" algn="l" defTabSz="914400" rtl="0" fontAlgn="auto" hangingPunct="1">
        <a:lnSpc>
          <a:spcPct val="115000"/>
        </a:lnSpc>
        <a:spcBef>
          <a:spcPts val="0"/>
        </a:spcBef>
        <a:spcAft>
          <a:spcPts val="0"/>
        </a:spcAft>
        <a:buClr>
          <a:srgbClr val="434343"/>
        </a:buClr>
        <a:buSzPts val="1900"/>
        <a:buFont typeface="Arial"/>
        <a:buChar char="●"/>
        <a:tabLst/>
        <a:defRPr lang="ru-RU" sz="1900" b="0" i="0" u="none" strike="noStrike" kern="0" cap="none" spc="0" baseline="0">
          <a:solidFill>
            <a:srgbClr val="434343"/>
          </a:solidFill>
          <a:uFillTx/>
          <a:latin typeface="Arial"/>
          <a:ea typeface="Arial"/>
          <a:cs typeface="Arial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87;p22">
            <a:extLst>
              <a:ext uri="{FF2B5EF4-FFF2-40B4-BE49-F238E27FC236}">
                <a16:creationId xmlns:a16="http://schemas.microsoft.com/office/drawing/2014/main" id="{97584BBF-0BD0-4DDE-A5EB-C310588E2A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40357" y="1959732"/>
            <a:ext cx="6044824" cy="2595771"/>
          </a:xfrm>
        </p:spPr>
        <p:txBody>
          <a:bodyPr/>
          <a:lstStyle/>
          <a:p>
            <a:pPr lvl="0" algn="l"/>
            <a:r>
              <a:rPr lang="ru-RU" sz="2800" dirty="0">
                <a:latin typeface="TheSerifYotaSC W8 ExtraBold" pitchFamily="18"/>
              </a:rPr>
              <a:t>Тема:</a:t>
            </a:r>
            <a:br>
              <a:rPr lang="ru-RU" sz="6400" dirty="0">
                <a:latin typeface="TheSerifYotaSC W8 ExtraBold" pitchFamily="18"/>
              </a:rPr>
            </a:br>
            <a:r>
              <a:rPr lang="ru-RU" sz="3600" dirty="0">
                <a:latin typeface="TheSerifYotaSC W8 ExtraBold" pitchFamily="18"/>
              </a:rPr>
              <a:t>Построение РСМ и мониторинг инфраструктуры  </a:t>
            </a:r>
            <a:r>
              <a:rPr lang="en-US" sz="3600" dirty="0">
                <a:latin typeface="TheSerifYotaSC W8 ExtraBold" pitchFamily="18"/>
              </a:rPr>
              <a:t>Grafana + Zabbix</a:t>
            </a:r>
            <a:endParaRPr lang="ru-RU" sz="6000" dirty="0">
              <a:latin typeface="TheSerifYotaSC W8 ExtraBold" pitchFamily="18"/>
            </a:endParaRPr>
          </a:p>
        </p:txBody>
      </p:sp>
      <p:sp>
        <p:nvSpPr>
          <p:cNvPr id="3" name="Google Shape;488;p22">
            <a:extLst>
              <a:ext uri="{FF2B5EF4-FFF2-40B4-BE49-F238E27FC236}">
                <a16:creationId xmlns:a16="http://schemas.microsoft.com/office/drawing/2014/main" id="{53788901-B3D9-4203-A9D8-4E9B79794A1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9034738" y="4650377"/>
            <a:ext cx="2472455" cy="752894"/>
          </a:xfrm>
        </p:spPr>
        <p:txBody>
          <a:bodyPr/>
          <a:lstStyle/>
          <a:p>
            <a:pPr marL="0" lvl="0" indent="0">
              <a:lnSpc>
                <a:spcPct val="100000"/>
              </a:lnSpc>
              <a:buNone/>
            </a:pPr>
            <a:r>
              <a:rPr lang="ru-RU" dirty="0">
                <a:latin typeface="TheSerifYota W5 Plain" pitchFamily="18"/>
              </a:rPr>
              <a:t>Работу выполнил: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ru-RU" dirty="0">
                <a:latin typeface="TheSerifYota W5 Plain" pitchFamily="18"/>
              </a:rPr>
              <a:t>Корнев Александр</a:t>
            </a:r>
          </a:p>
        </p:txBody>
      </p:sp>
      <p:sp>
        <p:nvSpPr>
          <p:cNvPr id="4" name="Google Shape;488;p22">
            <a:extLst>
              <a:ext uri="{FF2B5EF4-FFF2-40B4-BE49-F238E27FC236}">
                <a16:creationId xmlns:a16="http://schemas.microsoft.com/office/drawing/2014/main" id="{7A56E83F-1659-46F4-8566-D6FA6D65D18A}"/>
              </a:ext>
            </a:extLst>
          </p:cNvPr>
          <p:cNvSpPr txBox="1"/>
          <p:nvPr/>
        </p:nvSpPr>
        <p:spPr>
          <a:xfrm>
            <a:off x="6920929" y="5545781"/>
            <a:ext cx="1047417" cy="6072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21898" tIns="121898" rIns="121898" bIns="121898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900" b="0" i="0" u="none" strike="noStrike" kern="0" cap="none" spc="0" baseline="0" dirty="0">
                <a:solidFill>
                  <a:srgbClr val="434343"/>
                </a:solidFill>
                <a:uFillTx/>
                <a:latin typeface="TheSerifYota W5 Plain" pitchFamily="18"/>
                <a:ea typeface="Arial"/>
                <a:cs typeface="Arial"/>
              </a:rPr>
              <a:t>202</a:t>
            </a:r>
            <a:r>
              <a:rPr lang="en-US" sz="1900" b="0" i="0" u="none" strike="noStrike" kern="0" cap="none" spc="0" baseline="0" dirty="0">
                <a:solidFill>
                  <a:srgbClr val="434343"/>
                </a:solidFill>
                <a:uFillTx/>
                <a:latin typeface="TheSerifYota W5 Plain" pitchFamily="18"/>
                <a:ea typeface="Arial"/>
                <a:cs typeface="Arial"/>
              </a:rPr>
              <a:t>2</a:t>
            </a:r>
            <a:r>
              <a:rPr lang="ru-RU" sz="1900" b="0" i="0" u="none" strike="noStrike" kern="0" cap="none" spc="0" baseline="0" dirty="0">
                <a:solidFill>
                  <a:srgbClr val="434343"/>
                </a:solidFill>
                <a:uFillTx/>
                <a:latin typeface="TheSerifYota W5 Plain" pitchFamily="18"/>
                <a:ea typeface="Arial"/>
                <a:cs typeface="Arial"/>
              </a:rPr>
              <a:t> г.</a:t>
            </a:r>
          </a:p>
        </p:txBody>
      </p:sp>
      <p:sp>
        <p:nvSpPr>
          <p:cNvPr id="5" name="Google Shape;488;p22">
            <a:extLst>
              <a:ext uri="{FF2B5EF4-FFF2-40B4-BE49-F238E27FC236}">
                <a16:creationId xmlns:a16="http://schemas.microsoft.com/office/drawing/2014/main" id="{B1117D6E-92DC-4B61-9A0B-BEAEBD374675}"/>
              </a:ext>
            </a:extLst>
          </p:cNvPr>
          <p:cNvSpPr txBox="1"/>
          <p:nvPr/>
        </p:nvSpPr>
        <p:spPr>
          <a:xfrm>
            <a:off x="1891418" y="273853"/>
            <a:ext cx="6546774" cy="5146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21898" tIns="121898" rIns="121898" bIns="121898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kern="0" dirty="0" err="1">
                <a:solidFill>
                  <a:srgbClr val="434343"/>
                </a:solidFill>
                <a:latin typeface="TheSerifYota W7 Bold" pitchFamily="18"/>
                <a:ea typeface="Arial"/>
                <a:cs typeface="Arial"/>
              </a:rPr>
              <a:t>Otus</a:t>
            </a:r>
            <a:r>
              <a:rPr lang="en-US" sz="2400" kern="0" dirty="0">
                <a:solidFill>
                  <a:srgbClr val="434343"/>
                </a:solidFill>
                <a:latin typeface="TheSerifYota W7 Bold" pitchFamily="18"/>
                <a:ea typeface="Arial"/>
                <a:cs typeface="Arial"/>
              </a:rPr>
              <a:t>: Monitoring-2022-02</a:t>
            </a:r>
            <a:endParaRPr lang="ru-RU" sz="2400" b="0" i="0" u="none" strike="noStrike" kern="0" cap="none" spc="0" baseline="0" dirty="0">
              <a:solidFill>
                <a:srgbClr val="434343"/>
              </a:solidFill>
              <a:uFillTx/>
              <a:latin typeface="TheSerifYota W7 Bold" pitchFamily="18"/>
              <a:ea typeface="Arial"/>
              <a:cs typeface="Arial"/>
            </a:endParaRPr>
          </a:p>
        </p:txBody>
      </p:sp>
      <p:pic>
        <p:nvPicPr>
          <p:cNvPr id="6" name="Рисунок 4">
            <a:extLst>
              <a:ext uri="{FF2B5EF4-FFF2-40B4-BE49-F238E27FC236}">
                <a16:creationId xmlns:a16="http://schemas.microsoft.com/office/drawing/2014/main" id="{74CC743E-B803-403F-9E88-83B24A7A1E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338" t="-178" r="17744" b="164"/>
          <a:stretch>
            <a:fillRect/>
          </a:stretch>
        </p:blipFill>
        <p:spPr>
          <a:xfrm>
            <a:off x="1279401" y="1321820"/>
            <a:ext cx="4144325" cy="4696303"/>
          </a:xfrm>
          <a:prstGeom prst="rect">
            <a:avLst/>
          </a:prstGeom>
          <a:noFill/>
          <a:ln w="38103" cap="sq">
            <a:solidFill>
              <a:srgbClr val="000000"/>
            </a:solidFill>
            <a:prstDash val="solid"/>
            <a:miter/>
          </a:ln>
          <a:effectLst>
            <a:outerShdw dist="38096" dir="2700000" algn="tl">
              <a:srgbClr val="000000">
                <a:alpha val="43000"/>
              </a:srgbClr>
            </a:outerShdw>
          </a:effectLst>
        </p:spPr>
      </p:pic>
      <p:grpSp>
        <p:nvGrpSpPr>
          <p:cNvPr id="7" name="Google Shape;1185;p44">
            <a:extLst>
              <a:ext uri="{FF2B5EF4-FFF2-40B4-BE49-F238E27FC236}">
                <a16:creationId xmlns:a16="http://schemas.microsoft.com/office/drawing/2014/main" id="{C0F279C4-BBC9-4834-8564-51F954F36CFE}"/>
              </a:ext>
            </a:extLst>
          </p:cNvPr>
          <p:cNvGrpSpPr/>
          <p:nvPr/>
        </p:nvGrpSpPr>
        <p:grpSpPr>
          <a:xfrm>
            <a:off x="8633508" y="4712834"/>
            <a:ext cx="369198" cy="500112"/>
            <a:chOff x="8654905" y="4249235"/>
            <a:chExt cx="369198" cy="500112"/>
          </a:xfrm>
        </p:grpSpPr>
        <p:sp>
          <p:nvSpPr>
            <p:cNvPr id="8" name="Google Shape;1186;p44">
              <a:extLst>
                <a:ext uri="{FF2B5EF4-FFF2-40B4-BE49-F238E27FC236}">
                  <a16:creationId xmlns:a16="http://schemas.microsoft.com/office/drawing/2014/main" id="{3DF12073-EDEE-44FB-8472-08470B95FA9A}"/>
                </a:ext>
              </a:extLst>
            </p:cNvPr>
            <p:cNvSpPr/>
            <p:nvPr/>
          </p:nvSpPr>
          <p:spPr>
            <a:xfrm>
              <a:off x="8654905" y="4249235"/>
              <a:ext cx="369198" cy="50011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8245"/>
                <a:gd name="f4" fmla="val 10635"/>
                <a:gd name="f5" fmla="val 4908"/>
                <a:gd name="f6" fmla="val 1124"/>
                <a:gd name="f7" fmla="val 6567"/>
                <a:gd name="f8" fmla="val 2783"/>
                <a:gd name="f9" fmla="val 4122"/>
                <a:gd name="f10" fmla="val 803"/>
                <a:gd name="f11" fmla="val 3586"/>
                <a:gd name="f12" fmla="val 7441"/>
                <a:gd name="f13" fmla="val 9849"/>
                <a:gd name="f14" fmla="val 786"/>
                <a:gd name="f15" fmla="val 1"/>
                <a:gd name="f16" fmla="val 10634"/>
                <a:gd name="f17" fmla="val 8244"/>
                <a:gd name="f18" fmla="val 2926"/>
                <a:gd name="f19" fmla="*/ f0 1 8245"/>
                <a:gd name="f20" fmla="*/ f1 1 10635"/>
                <a:gd name="f21" fmla="val f2"/>
                <a:gd name="f22" fmla="val f3"/>
                <a:gd name="f23" fmla="val f4"/>
                <a:gd name="f24" fmla="+- f23 0 f21"/>
                <a:gd name="f25" fmla="+- f22 0 f21"/>
                <a:gd name="f26" fmla="*/ f25 1 8245"/>
                <a:gd name="f27" fmla="*/ f24 1 10635"/>
                <a:gd name="f28" fmla="*/ f21 1 f26"/>
                <a:gd name="f29" fmla="*/ f22 1 f26"/>
                <a:gd name="f30" fmla="*/ f21 1 f27"/>
                <a:gd name="f31" fmla="*/ f23 1 f27"/>
                <a:gd name="f32" fmla="*/ f28 f19 1"/>
                <a:gd name="f33" fmla="*/ f29 f19 1"/>
                <a:gd name="f34" fmla="*/ f31 f20 1"/>
                <a:gd name="f35" fmla="*/ f30 f2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2" t="f35" r="f33" b="f34"/>
              <a:pathLst>
                <a:path w="8245" h="10635">
                  <a:moveTo>
                    <a:pt x="f5" y="f6"/>
                  </a:moveTo>
                  <a:lnTo>
                    <a:pt x="f7" y="f8"/>
                  </a:lnTo>
                  <a:lnTo>
                    <a:pt x="f5" y="f8"/>
                  </a:lnTo>
                  <a:lnTo>
                    <a:pt x="f5" y="f6"/>
                  </a:lnTo>
                  <a:close/>
                  <a:moveTo>
                    <a:pt x="f9" y="f10"/>
                  </a:moveTo>
                  <a:lnTo>
                    <a:pt x="f9" y="f11"/>
                  </a:lnTo>
                  <a:lnTo>
                    <a:pt x="f12" y="f11"/>
                  </a:lnTo>
                  <a:lnTo>
                    <a:pt x="f12" y="f13"/>
                  </a:lnTo>
                  <a:lnTo>
                    <a:pt x="f14" y="f13"/>
                  </a:lnTo>
                  <a:lnTo>
                    <a:pt x="f14" y="f10"/>
                  </a:lnTo>
                  <a:close/>
                  <a:moveTo>
                    <a:pt x="f15" y="f2"/>
                  </a:moveTo>
                  <a:lnTo>
                    <a:pt x="f15" y="f16"/>
                  </a:lnTo>
                  <a:lnTo>
                    <a:pt x="f17" y="f16"/>
                  </a:lnTo>
                  <a:lnTo>
                    <a:pt x="f17" y="f18"/>
                  </a:lnTo>
                  <a:lnTo>
                    <a:pt x="f5" y="f2"/>
                  </a:lnTo>
                  <a:close/>
                </a:path>
              </a:pathLst>
            </a:custGeom>
            <a:solidFill>
              <a:srgbClr val="FFFFFF"/>
            </a:solidFill>
            <a:ln w="9528" cap="flat">
              <a:solidFill>
                <a:srgbClr val="59453D"/>
              </a:solidFill>
              <a:prstDash val="solid"/>
            </a:ln>
          </p:spPr>
          <p:txBody>
            <a:bodyPr vert="horz" wrap="square" lIns="121898" tIns="121898" rIns="121898" bIns="121898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Google Shape;1187;p44">
              <a:extLst>
                <a:ext uri="{FF2B5EF4-FFF2-40B4-BE49-F238E27FC236}">
                  <a16:creationId xmlns:a16="http://schemas.microsoft.com/office/drawing/2014/main" id="{6B86DE03-77AC-4B54-B5DC-4D3AB4055D36}"/>
                </a:ext>
              </a:extLst>
            </p:cNvPr>
            <p:cNvSpPr/>
            <p:nvPr/>
          </p:nvSpPr>
          <p:spPr>
            <a:xfrm>
              <a:off x="8726009" y="4480779"/>
              <a:ext cx="226176" cy="2520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5051"/>
                <a:gd name="f4" fmla="val 536"/>
                <a:gd name="f5" fmla="val 1"/>
                <a:gd name="f6" fmla="val 5050"/>
                <a:gd name="f7" fmla="*/ f0 1 5051"/>
                <a:gd name="f8" fmla="*/ f1 1 536"/>
                <a:gd name="f9" fmla="val f2"/>
                <a:gd name="f10" fmla="val f3"/>
                <a:gd name="f11" fmla="val f4"/>
                <a:gd name="f12" fmla="+- f11 0 f9"/>
                <a:gd name="f13" fmla="+- f10 0 f9"/>
                <a:gd name="f14" fmla="*/ f13 1 5051"/>
                <a:gd name="f15" fmla="*/ f12 1 536"/>
                <a:gd name="f16" fmla="*/ f9 1 f14"/>
                <a:gd name="f17" fmla="*/ f10 1 f14"/>
                <a:gd name="f18" fmla="*/ f9 1 f15"/>
                <a:gd name="f19" fmla="*/ f11 1 f15"/>
                <a:gd name="f20" fmla="*/ f16 f7 1"/>
                <a:gd name="f21" fmla="*/ f17 f7 1"/>
                <a:gd name="f22" fmla="*/ f19 f8 1"/>
                <a:gd name="f23" fmla="*/ f18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5051" h="536">
                  <a:moveTo>
                    <a:pt x="f5" y="f5"/>
                  </a:moveTo>
                  <a:lnTo>
                    <a:pt x="f5" y="f4"/>
                  </a:lnTo>
                  <a:lnTo>
                    <a:pt x="f6" y="f4"/>
                  </a:lnTo>
                  <a:lnTo>
                    <a:pt x="f6" y="f5"/>
                  </a:lnTo>
                  <a:close/>
                </a:path>
              </a:pathLst>
            </a:custGeom>
            <a:solidFill>
              <a:srgbClr val="FFFFFF"/>
            </a:solidFill>
            <a:ln w="9528" cap="flat">
              <a:solidFill>
                <a:srgbClr val="59453D"/>
              </a:solidFill>
              <a:prstDash val="solid"/>
            </a:ln>
          </p:spPr>
          <p:txBody>
            <a:bodyPr vert="horz" wrap="square" lIns="121898" tIns="121898" rIns="121898" bIns="121898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10" name="Google Shape;1188;p44">
              <a:extLst>
                <a:ext uri="{FF2B5EF4-FFF2-40B4-BE49-F238E27FC236}">
                  <a16:creationId xmlns:a16="http://schemas.microsoft.com/office/drawing/2014/main" id="{63CB8DE5-B97F-4357-ABB9-E87D63021E30}"/>
                </a:ext>
              </a:extLst>
            </p:cNvPr>
            <p:cNvSpPr/>
            <p:nvPr/>
          </p:nvSpPr>
          <p:spPr>
            <a:xfrm>
              <a:off x="8726009" y="4430469"/>
              <a:ext cx="77559" cy="2520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732"/>
                <a:gd name="f4" fmla="val 536"/>
                <a:gd name="f5" fmla="val 1"/>
                <a:gd name="f6" fmla="val 535"/>
                <a:gd name="f7" fmla="*/ f0 1 1732"/>
                <a:gd name="f8" fmla="*/ f1 1 536"/>
                <a:gd name="f9" fmla="val f2"/>
                <a:gd name="f10" fmla="val f3"/>
                <a:gd name="f11" fmla="val f4"/>
                <a:gd name="f12" fmla="+- f11 0 f9"/>
                <a:gd name="f13" fmla="+- f10 0 f9"/>
                <a:gd name="f14" fmla="*/ f13 1 1732"/>
                <a:gd name="f15" fmla="*/ f12 1 536"/>
                <a:gd name="f16" fmla="*/ f9 1 f14"/>
                <a:gd name="f17" fmla="*/ f10 1 f14"/>
                <a:gd name="f18" fmla="*/ f9 1 f15"/>
                <a:gd name="f19" fmla="*/ f11 1 f15"/>
                <a:gd name="f20" fmla="*/ f16 f7 1"/>
                <a:gd name="f21" fmla="*/ f17 f7 1"/>
                <a:gd name="f22" fmla="*/ f19 f8 1"/>
                <a:gd name="f23" fmla="*/ f18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1732" h="536">
                  <a:moveTo>
                    <a:pt x="f5" y="f2"/>
                  </a:moveTo>
                  <a:lnTo>
                    <a:pt x="f5" y="f6"/>
                  </a:lnTo>
                  <a:lnTo>
                    <a:pt x="f3" y="f6"/>
                  </a:lnTo>
                  <a:lnTo>
                    <a:pt x="f3" y="f2"/>
                  </a:lnTo>
                  <a:close/>
                </a:path>
              </a:pathLst>
            </a:custGeom>
            <a:solidFill>
              <a:srgbClr val="FFFFFF"/>
            </a:solidFill>
            <a:ln w="9528" cap="flat">
              <a:solidFill>
                <a:srgbClr val="59453D"/>
              </a:solidFill>
              <a:prstDash val="solid"/>
            </a:ln>
          </p:spPr>
          <p:txBody>
            <a:bodyPr vert="horz" wrap="square" lIns="121898" tIns="121898" rIns="121898" bIns="121898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11" name="Google Shape;1189;p44">
              <a:extLst>
                <a:ext uri="{FF2B5EF4-FFF2-40B4-BE49-F238E27FC236}">
                  <a16:creationId xmlns:a16="http://schemas.microsoft.com/office/drawing/2014/main" id="{99C10379-65E5-4E13-B430-85B93CEFE3F6}"/>
                </a:ext>
              </a:extLst>
            </p:cNvPr>
            <p:cNvSpPr/>
            <p:nvPr/>
          </p:nvSpPr>
          <p:spPr>
            <a:xfrm>
              <a:off x="8726009" y="4530303"/>
              <a:ext cx="226176" cy="2520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5051"/>
                <a:gd name="f4" fmla="val 536"/>
                <a:gd name="f5" fmla="val 1"/>
                <a:gd name="f6" fmla="val 5050"/>
                <a:gd name="f7" fmla="*/ f0 1 5051"/>
                <a:gd name="f8" fmla="*/ f1 1 536"/>
                <a:gd name="f9" fmla="val f2"/>
                <a:gd name="f10" fmla="val f3"/>
                <a:gd name="f11" fmla="val f4"/>
                <a:gd name="f12" fmla="+- f11 0 f9"/>
                <a:gd name="f13" fmla="+- f10 0 f9"/>
                <a:gd name="f14" fmla="*/ f13 1 5051"/>
                <a:gd name="f15" fmla="*/ f12 1 536"/>
                <a:gd name="f16" fmla="*/ f9 1 f14"/>
                <a:gd name="f17" fmla="*/ f10 1 f14"/>
                <a:gd name="f18" fmla="*/ f9 1 f15"/>
                <a:gd name="f19" fmla="*/ f11 1 f15"/>
                <a:gd name="f20" fmla="*/ f16 f7 1"/>
                <a:gd name="f21" fmla="*/ f17 f7 1"/>
                <a:gd name="f22" fmla="*/ f19 f8 1"/>
                <a:gd name="f23" fmla="*/ f18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5051" h="536">
                  <a:moveTo>
                    <a:pt x="f5" y="f2"/>
                  </a:moveTo>
                  <a:lnTo>
                    <a:pt x="f5" y="f4"/>
                  </a:lnTo>
                  <a:lnTo>
                    <a:pt x="f6" y="f4"/>
                  </a:lnTo>
                  <a:lnTo>
                    <a:pt x="f6" y="f2"/>
                  </a:lnTo>
                  <a:close/>
                </a:path>
              </a:pathLst>
            </a:custGeom>
            <a:solidFill>
              <a:srgbClr val="FFFFFF"/>
            </a:solidFill>
            <a:ln w="9528" cap="flat">
              <a:solidFill>
                <a:srgbClr val="59453D"/>
              </a:solidFill>
              <a:prstDash val="solid"/>
            </a:ln>
          </p:spPr>
          <p:txBody>
            <a:bodyPr vert="horz" wrap="square" lIns="121898" tIns="121898" rIns="121898" bIns="121898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12" name="Google Shape;1190;p44">
              <a:extLst>
                <a:ext uri="{FF2B5EF4-FFF2-40B4-BE49-F238E27FC236}">
                  <a16:creationId xmlns:a16="http://schemas.microsoft.com/office/drawing/2014/main" id="{025E760A-8115-4EAB-80D1-56962308A88A}"/>
                </a:ext>
              </a:extLst>
            </p:cNvPr>
            <p:cNvSpPr/>
            <p:nvPr/>
          </p:nvSpPr>
          <p:spPr>
            <a:xfrm>
              <a:off x="8726009" y="4580613"/>
              <a:ext cx="226176" cy="2525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5051"/>
                <a:gd name="f4" fmla="val 537"/>
                <a:gd name="f5" fmla="val 1"/>
                <a:gd name="f6" fmla="val 536"/>
                <a:gd name="f7" fmla="val 5050"/>
                <a:gd name="f8" fmla="*/ f0 1 5051"/>
                <a:gd name="f9" fmla="*/ f1 1 537"/>
                <a:gd name="f10" fmla="val f2"/>
                <a:gd name="f11" fmla="val f3"/>
                <a:gd name="f12" fmla="val f4"/>
                <a:gd name="f13" fmla="+- f12 0 f10"/>
                <a:gd name="f14" fmla="+- f11 0 f10"/>
                <a:gd name="f15" fmla="*/ f14 1 5051"/>
                <a:gd name="f16" fmla="*/ f13 1 537"/>
                <a:gd name="f17" fmla="*/ f10 1 f15"/>
                <a:gd name="f18" fmla="*/ f11 1 f15"/>
                <a:gd name="f19" fmla="*/ f10 1 f16"/>
                <a:gd name="f20" fmla="*/ f12 1 f16"/>
                <a:gd name="f21" fmla="*/ f17 f8 1"/>
                <a:gd name="f22" fmla="*/ f18 f8 1"/>
                <a:gd name="f23" fmla="*/ f20 f9 1"/>
                <a:gd name="f24" fmla="*/ f19 f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5051" h="537">
                  <a:moveTo>
                    <a:pt x="f5" y="f5"/>
                  </a:moveTo>
                  <a:lnTo>
                    <a:pt x="f5" y="f6"/>
                  </a:lnTo>
                  <a:lnTo>
                    <a:pt x="f7" y="f6"/>
                  </a:lnTo>
                  <a:lnTo>
                    <a:pt x="f7" y="f5"/>
                  </a:lnTo>
                  <a:close/>
                </a:path>
              </a:pathLst>
            </a:custGeom>
            <a:solidFill>
              <a:srgbClr val="FFFFFF"/>
            </a:solidFill>
            <a:ln w="9528" cap="flat">
              <a:solidFill>
                <a:srgbClr val="59453D"/>
              </a:solidFill>
              <a:prstDash val="solid"/>
            </a:ln>
          </p:spPr>
          <p:txBody>
            <a:bodyPr vert="horz" wrap="square" lIns="121898" tIns="121898" rIns="121898" bIns="121898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13" name="Google Shape;1191;p44">
              <a:extLst>
                <a:ext uri="{FF2B5EF4-FFF2-40B4-BE49-F238E27FC236}">
                  <a16:creationId xmlns:a16="http://schemas.microsoft.com/office/drawing/2014/main" id="{6281476B-CE91-48EB-8FB7-5E654FB123FD}"/>
                </a:ext>
              </a:extLst>
            </p:cNvPr>
            <p:cNvSpPr/>
            <p:nvPr/>
          </p:nvSpPr>
          <p:spPr>
            <a:xfrm>
              <a:off x="8726009" y="4630978"/>
              <a:ext cx="226176" cy="2520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5051"/>
                <a:gd name="f4" fmla="val 536"/>
                <a:gd name="f5" fmla="val 1"/>
                <a:gd name="f6" fmla="val 5050"/>
                <a:gd name="f7" fmla="*/ f0 1 5051"/>
                <a:gd name="f8" fmla="*/ f1 1 536"/>
                <a:gd name="f9" fmla="val f2"/>
                <a:gd name="f10" fmla="val f3"/>
                <a:gd name="f11" fmla="val f4"/>
                <a:gd name="f12" fmla="+- f11 0 f9"/>
                <a:gd name="f13" fmla="+- f10 0 f9"/>
                <a:gd name="f14" fmla="*/ f13 1 5051"/>
                <a:gd name="f15" fmla="*/ f12 1 536"/>
                <a:gd name="f16" fmla="*/ f9 1 f14"/>
                <a:gd name="f17" fmla="*/ f10 1 f14"/>
                <a:gd name="f18" fmla="*/ f9 1 f15"/>
                <a:gd name="f19" fmla="*/ f11 1 f15"/>
                <a:gd name="f20" fmla="*/ f16 f7 1"/>
                <a:gd name="f21" fmla="*/ f17 f7 1"/>
                <a:gd name="f22" fmla="*/ f19 f8 1"/>
                <a:gd name="f23" fmla="*/ f18 f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5051" h="536">
                  <a:moveTo>
                    <a:pt x="f5" y="f2"/>
                  </a:moveTo>
                  <a:lnTo>
                    <a:pt x="f5" y="f4"/>
                  </a:lnTo>
                  <a:lnTo>
                    <a:pt x="f6" y="f4"/>
                  </a:lnTo>
                  <a:lnTo>
                    <a:pt x="f6" y="f2"/>
                  </a:lnTo>
                  <a:close/>
                </a:path>
              </a:pathLst>
            </a:custGeom>
            <a:solidFill>
              <a:srgbClr val="FFFFFF"/>
            </a:solidFill>
            <a:ln w="9528" cap="flat">
              <a:solidFill>
                <a:srgbClr val="59453D"/>
              </a:solidFill>
              <a:prstDash val="solid"/>
            </a:ln>
          </p:spPr>
          <p:txBody>
            <a:bodyPr vert="horz" wrap="square" lIns="121898" tIns="121898" rIns="121898" bIns="121898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09;p25">
            <a:extLst>
              <a:ext uri="{FF2B5EF4-FFF2-40B4-BE49-F238E27FC236}">
                <a16:creationId xmlns:a16="http://schemas.microsoft.com/office/drawing/2014/main" id="{9F8B2149-5CDE-4B74-BF07-3CF537EB3618}"/>
              </a:ext>
            </a:extLst>
          </p:cNvPr>
          <p:cNvSpPr txBox="1"/>
          <p:nvPr/>
        </p:nvSpPr>
        <p:spPr>
          <a:xfrm>
            <a:off x="1956800" y="259567"/>
            <a:ext cx="8726620" cy="8115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21898" tIns="121898" rIns="121898" bIns="121898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22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Arial"/>
                <a:cs typeface="Arial"/>
              </a:rPr>
              <a:t>Система оповещений событий из системы мониторинга</a:t>
            </a:r>
            <a:endParaRPr lang="ru-RU" sz="2200" b="1" i="0" u="none" strike="noStrike" kern="0" cap="none" spc="0" baseline="0" dirty="0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/>
              <a:ea typeface="Arial"/>
              <a:cs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4014AB-9498-40B6-BEEE-39DF37967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252" y="815815"/>
            <a:ext cx="4679621" cy="278613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B41C0A-8691-47B2-B3B6-97DDAD4A2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40" y="4164008"/>
            <a:ext cx="5042132" cy="18781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FAAD2D-52A9-437C-8848-4ECA13306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440" y="925408"/>
            <a:ext cx="5299528" cy="3238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7BBD5EE-6CA8-4E7D-8BC4-B7357625E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873" y="2891244"/>
            <a:ext cx="3001095" cy="36243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63AED5-0541-46FB-9FDB-4F3FAF2960A8}"/>
              </a:ext>
            </a:extLst>
          </p:cNvPr>
          <p:cNvSpPr txBox="1"/>
          <p:nvPr/>
        </p:nvSpPr>
        <p:spPr>
          <a:xfrm>
            <a:off x="833646" y="3590591"/>
            <a:ext cx="4741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bg1">
                    <a:lumMod val="50000"/>
                  </a:schemeClr>
                </a:solidFill>
              </a:rPr>
              <a:t>Условия срабатывания триггера на оповещения и содержание тела </a:t>
            </a:r>
            <a:r>
              <a:rPr lang="ru-RU" sz="1600" b="1" dirty="0" err="1">
                <a:solidFill>
                  <a:schemeClr val="bg1">
                    <a:lumMod val="50000"/>
                  </a:schemeClr>
                </a:solidFill>
              </a:rPr>
              <a:t>алерта</a:t>
            </a:r>
            <a:r>
              <a:rPr lang="ru-RU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91270-A4B8-481F-9075-E7DFC1CFF3E6}"/>
              </a:ext>
            </a:extLst>
          </p:cNvPr>
          <p:cNvSpPr txBox="1"/>
          <p:nvPr/>
        </p:nvSpPr>
        <p:spPr>
          <a:xfrm>
            <a:off x="5686718" y="4370770"/>
            <a:ext cx="28268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>
                <a:solidFill>
                  <a:schemeClr val="bg1">
                    <a:lumMod val="50000"/>
                  </a:schemeClr>
                </a:solidFill>
              </a:rPr>
              <a:t>Примеры: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Содержание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python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скрипта оповещений в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telegram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chemeClr val="bg1">
                    <a:lumMod val="50000"/>
                  </a:schemeClr>
                </a:solidFill>
              </a:rPr>
              <a:t>Алерт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 в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telegram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55;p31">
            <a:extLst>
              <a:ext uri="{FF2B5EF4-FFF2-40B4-BE49-F238E27FC236}">
                <a16:creationId xmlns:a16="http://schemas.microsoft.com/office/drawing/2014/main" id="{F7E8D99E-6167-49AA-A87B-78E867D175E1}"/>
              </a:ext>
            </a:extLst>
          </p:cNvPr>
          <p:cNvSpPr/>
          <p:nvPr/>
        </p:nvSpPr>
        <p:spPr>
          <a:xfrm>
            <a:off x="6945151" y="1217496"/>
            <a:ext cx="4144325" cy="5116497"/>
          </a:xfrm>
          <a:custGeom>
            <a:avLst/>
            <a:gdLst>
              <a:gd name="f0" fmla="val w"/>
              <a:gd name="f1" fmla="val h"/>
              <a:gd name="f2" fmla="val 0"/>
              <a:gd name="f3" fmla="val 4362450"/>
              <a:gd name="f4" fmla="val 4943475"/>
              <a:gd name="f5" fmla="*/ f0 1 4362450"/>
              <a:gd name="f6" fmla="*/ f1 1 4943475"/>
              <a:gd name="f7" fmla="val f2"/>
              <a:gd name="f8" fmla="val f3"/>
              <a:gd name="f9" fmla="val f4"/>
              <a:gd name="f10" fmla="+- f9 0 f7"/>
              <a:gd name="f11" fmla="+- f8 0 f7"/>
              <a:gd name="f12" fmla="*/ f11 1 4362450"/>
              <a:gd name="f13" fmla="*/ f10 1 4943475"/>
              <a:gd name="f14" fmla="*/ f7 1 f12"/>
              <a:gd name="f15" fmla="*/ f8 1 f12"/>
              <a:gd name="f16" fmla="*/ f7 1 f13"/>
              <a:gd name="f17" fmla="*/ f9 1 f13"/>
              <a:gd name="f18" fmla="*/ f14 f5 1"/>
              <a:gd name="f19" fmla="*/ f15 f5 1"/>
              <a:gd name="f20" fmla="*/ f17 f6 1"/>
              <a:gd name="f21" fmla="*/ f16 f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21" r="f19" b="f20"/>
            <a:pathLst>
              <a:path w="4362450" h="4943475">
                <a:moveTo>
                  <a:pt x="f2" y="f2"/>
                </a:moveTo>
                <a:lnTo>
                  <a:pt x="f3" y="f2"/>
                </a:lnTo>
                <a:lnTo>
                  <a:pt x="f3" y="f4"/>
                </a:lnTo>
                <a:lnTo>
                  <a:pt x="f2" y="f4"/>
                </a:lnTo>
                <a:close/>
              </a:path>
            </a:pathLst>
          </a:custGeom>
          <a:solidFill>
            <a:srgbClr val="171717"/>
          </a:solidFill>
          <a:ln w="38103" cap="flat">
            <a:solidFill>
              <a:srgbClr val="171717"/>
            </a:solidFill>
            <a:prstDash val="solid"/>
            <a:miter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" name="Google Shape;556;p31">
            <a:extLst>
              <a:ext uri="{FF2B5EF4-FFF2-40B4-BE49-F238E27FC236}">
                <a16:creationId xmlns:a16="http://schemas.microsoft.com/office/drawing/2014/main" id="{14B0A9B5-0E92-44F0-9869-EE710D8944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8041" y="1993701"/>
            <a:ext cx="6458759" cy="2987601"/>
          </a:xfrm>
        </p:spPr>
        <p:txBody>
          <a:bodyPr/>
          <a:lstStyle/>
          <a:p>
            <a:pPr lvl="0" algn="ctr"/>
            <a:r>
              <a:rPr lang="ru-RU" dirty="0">
                <a:latin typeface="TheSerifYota W8 ExtraBold" pitchFamily="18"/>
              </a:rPr>
              <a:t>Спасибо за внимание!</a:t>
            </a:r>
          </a:p>
        </p:txBody>
      </p:sp>
      <p:pic>
        <p:nvPicPr>
          <p:cNvPr id="5" name="Google Shape;558;p31">
            <a:extLst>
              <a:ext uri="{FF2B5EF4-FFF2-40B4-BE49-F238E27FC236}">
                <a16:creationId xmlns:a16="http://schemas.microsoft.com/office/drawing/2014/main" id="{99DD66C7-49BE-42D5-A776-C0071D91FD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645" r="22645"/>
          <a:stretch>
            <a:fillRect/>
          </a:stretch>
        </p:blipFill>
        <p:spPr>
          <a:xfrm>
            <a:off x="7181853" y="1009653"/>
            <a:ext cx="4019546" cy="5112026"/>
          </a:xfrm>
          <a:prstGeom prst="rect">
            <a:avLst/>
          </a:prstGeom>
          <a:noFill/>
          <a:ln w="38103" cap="flat">
            <a:solidFill>
              <a:srgbClr val="000000"/>
            </a:solidFill>
            <a:prstDash val="solid"/>
            <a:miter/>
          </a:ln>
        </p:spPr>
      </p:pic>
      <p:sp>
        <p:nvSpPr>
          <p:cNvPr id="6" name="Google Shape;559;p31">
            <a:extLst>
              <a:ext uri="{FF2B5EF4-FFF2-40B4-BE49-F238E27FC236}">
                <a16:creationId xmlns:a16="http://schemas.microsoft.com/office/drawing/2014/main" id="{BF174D16-2636-4587-AE42-F57050DB925B}"/>
              </a:ext>
            </a:extLst>
          </p:cNvPr>
          <p:cNvSpPr/>
          <p:nvPr/>
        </p:nvSpPr>
        <p:spPr>
          <a:xfrm>
            <a:off x="9821259" y="5663327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FFFFF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560;p31">
            <a:extLst>
              <a:ext uri="{FF2B5EF4-FFF2-40B4-BE49-F238E27FC236}">
                <a16:creationId xmlns:a16="http://schemas.microsoft.com/office/drawing/2014/main" id="{C3B22FCA-F0BC-4725-A188-DAD9326911A1}"/>
              </a:ext>
            </a:extLst>
          </p:cNvPr>
          <p:cNvSpPr/>
          <p:nvPr/>
        </p:nvSpPr>
        <p:spPr>
          <a:xfrm>
            <a:off x="10305589" y="5663327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FFFFF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8" name="Google Shape;561;p31">
            <a:extLst>
              <a:ext uri="{FF2B5EF4-FFF2-40B4-BE49-F238E27FC236}">
                <a16:creationId xmlns:a16="http://schemas.microsoft.com/office/drawing/2014/main" id="{33C9BC29-0CAE-4F0F-8591-A37EE6F296B1}"/>
              </a:ext>
            </a:extLst>
          </p:cNvPr>
          <p:cNvSpPr/>
          <p:nvPr/>
        </p:nvSpPr>
        <p:spPr>
          <a:xfrm>
            <a:off x="10789920" y="5663327"/>
            <a:ext cx="375068" cy="374977"/>
          </a:xfrm>
          <a:custGeom>
            <a:avLst/>
            <a:gdLst>
              <a:gd name="f0" fmla="val w"/>
              <a:gd name="f1" fmla="val h"/>
              <a:gd name="f2" fmla="val 0"/>
              <a:gd name="f3" fmla="val 394811"/>
              <a:gd name="f4" fmla="val 394716"/>
              <a:gd name="f5" fmla="val 96584"/>
              <a:gd name="f6" fmla="val 298133"/>
              <a:gd name="f7" fmla="val 197358"/>
              <a:gd name="f8" fmla="val 100775"/>
              <a:gd name="f9" fmla="val 298132"/>
              <a:gd name="f10" fmla="val 293941"/>
              <a:gd name="f11" fmla="val 294037"/>
              <a:gd name="f12" fmla="*/ f0 1 394811"/>
              <a:gd name="f13" fmla="*/ f1 1 394716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394811"/>
              <a:gd name="f20" fmla="*/ f17 1 394716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394811" h="394716">
                <a:moveTo>
                  <a:pt x="f3" y="f5"/>
                </a:moveTo>
                <a:lnTo>
                  <a:pt x="f6" y="f2"/>
                </a:lnTo>
                <a:lnTo>
                  <a:pt x="f7" y="f8"/>
                </a:lnTo>
                <a:lnTo>
                  <a:pt x="f5" y="f2"/>
                </a:lnTo>
                <a:lnTo>
                  <a:pt x="f2" y="f5"/>
                </a:lnTo>
                <a:lnTo>
                  <a:pt x="f8" y="f7"/>
                </a:lnTo>
                <a:lnTo>
                  <a:pt x="f2" y="f9"/>
                </a:lnTo>
                <a:lnTo>
                  <a:pt x="f5" y="f4"/>
                </a:lnTo>
                <a:lnTo>
                  <a:pt x="f7" y="f10"/>
                </a:lnTo>
                <a:lnTo>
                  <a:pt x="f6" y="f4"/>
                </a:lnTo>
                <a:lnTo>
                  <a:pt x="f3" y="f9"/>
                </a:lnTo>
                <a:lnTo>
                  <a:pt x="f11" y="f7"/>
                </a:lnTo>
                <a:close/>
              </a:path>
            </a:pathLst>
          </a:custGeom>
          <a:noFill/>
          <a:ln w="38103" cap="rnd">
            <a:solidFill>
              <a:srgbClr val="FFFFFF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9" name="Google Shape;562;p31">
            <a:extLst>
              <a:ext uri="{FF2B5EF4-FFF2-40B4-BE49-F238E27FC236}">
                <a16:creationId xmlns:a16="http://schemas.microsoft.com/office/drawing/2014/main" id="{2A19F775-4898-4CF8-B4F1-499619D9F5E8}"/>
              </a:ext>
            </a:extLst>
          </p:cNvPr>
          <p:cNvSpPr/>
          <p:nvPr/>
        </p:nvSpPr>
        <p:spPr>
          <a:xfrm>
            <a:off x="10836490" y="1217496"/>
            <a:ext cx="434340" cy="615318"/>
          </a:xfrm>
          <a:custGeom>
            <a:avLst/>
            <a:gdLst>
              <a:gd name="f0" fmla="val w"/>
              <a:gd name="f1" fmla="val h"/>
              <a:gd name="f2" fmla="val 0"/>
              <a:gd name="f3" fmla="val 457200"/>
              <a:gd name="f4" fmla="val 647700"/>
              <a:gd name="f5" fmla="val 47625"/>
              <a:gd name="f6" fmla="val 542925"/>
              <a:gd name="f7" fmla="val 190500"/>
              <a:gd name="f8" fmla="val 400050"/>
              <a:gd name="f9" fmla="val 323850"/>
              <a:gd name="f10" fmla="val 428625"/>
              <a:gd name="f11" fmla="val 571500"/>
              <a:gd name="f12" fmla="val 257175"/>
              <a:gd name="f13" fmla="val 342900"/>
              <a:gd name="f14" fmla="val 295275"/>
              <a:gd name="f15" fmla="*/ f0 1 457200"/>
              <a:gd name="f16" fmla="*/ f1 1 647700"/>
              <a:gd name="f17" fmla="val f2"/>
              <a:gd name="f18" fmla="val f3"/>
              <a:gd name="f19" fmla="val f4"/>
              <a:gd name="f20" fmla="+- f19 0 f17"/>
              <a:gd name="f21" fmla="+- f18 0 f17"/>
              <a:gd name="f22" fmla="*/ f21 1 457200"/>
              <a:gd name="f23" fmla="*/ f20 1 647700"/>
              <a:gd name="f24" fmla="*/ f17 1 f22"/>
              <a:gd name="f25" fmla="*/ f18 1 f22"/>
              <a:gd name="f26" fmla="*/ f17 1 f23"/>
              <a:gd name="f27" fmla="*/ f19 1 f23"/>
              <a:gd name="f28" fmla="*/ f24 f15 1"/>
              <a:gd name="f29" fmla="*/ f25 f15 1"/>
              <a:gd name="f30" fmla="*/ f27 f16 1"/>
              <a:gd name="f31" fmla="*/ f26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8" t="f31" r="f29" b="f30"/>
            <a:pathLst>
              <a:path w="457200" h="647700">
                <a:moveTo>
                  <a:pt x="f2" y="f2"/>
                </a:moveTo>
                <a:lnTo>
                  <a:pt x="f5" y="f6"/>
                </a:lnTo>
                <a:lnTo>
                  <a:pt x="f7" y="f8"/>
                </a:lnTo>
                <a:lnTo>
                  <a:pt x="f9" y="f4"/>
                </a:lnTo>
                <a:lnTo>
                  <a:pt x="f10" y="f11"/>
                </a:lnTo>
                <a:lnTo>
                  <a:pt x="f12" y="f13"/>
                </a:lnTo>
                <a:lnTo>
                  <a:pt x="f3" y="f14"/>
                </a:lnTo>
                <a:close/>
              </a:path>
            </a:pathLst>
          </a:custGeom>
          <a:solidFill>
            <a:srgbClr val="D4AAA4"/>
          </a:solidFill>
          <a:ln w="38103" cap="rnd">
            <a:solidFill>
              <a:srgbClr val="171717"/>
            </a:solidFill>
            <a:prstDash val="solid"/>
            <a:round/>
          </a:ln>
        </p:spPr>
        <p:txBody>
          <a:bodyPr vert="horz" wrap="square" lIns="91421" tIns="45701" rIns="91421" bIns="4570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4;p23">
            <a:extLst>
              <a:ext uri="{FF2B5EF4-FFF2-40B4-BE49-F238E27FC236}">
                <a16:creationId xmlns:a16="http://schemas.microsoft.com/office/drawing/2014/main" id="{B3E8B03E-9E07-46A7-B808-3A8413EAF4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9153" y="1017782"/>
            <a:ext cx="10066230" cy="965432"/>
          </a:xfrm>
        </p:spPr>
        <p:txBody>
          <a:bodyPr/>
          <a:lstStyle/>
          <a:p>
            <a:pPr lvl="0"/>
            <a:r>
              <a:rPr lang="ru-RU" sz="4800" b="1" dirty="0">
                <a:latin typeface="TheSerifYota W8 ExtraBold" pitchFamily="18"/>
              </a:rPr>
              <a:t>Структура используемых подсистем</a:t>
            </a:r>
            <a:r>
              <a:rPr lang="ru-RU" sz="4800" dirty="0">
                <a:latin typeface="TheSerifYota W8 ExtraBold" pitchFamily="18"/>
              </a:rPr>
              <a:t>: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C2EDD730-5279-4237-99A2-32721D61DAF1}"/>
              </a:ext>
            </a:extLst>
          </p:cNvPr>
          <p:cNvSpPr txBox="1"/>
          <p:nvPr/>
        </p:nvSpPr>
        <p:spPr>
          <a:xfrm>
            <a:off x="1422719" y="2742260"/>
            <a:ext cx="7085228" cy="150810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AutoNum type="arabicParenR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2400" b="1" kern="0" dirty="0">
                <a:solidFill>
                  <a:schemeClr val="bg2">
                    <a:lumMod val="50000"/>
                  </a:schemeClr>
                </a:solidFill>
                <a:latin typeface="TheSerifYota W5 Plain" pitchFamily="18"/>
                <a:ea typeface="Arial"/>
                <a:cs typeface="Arial"/>
              </a:rPr>
              <a:t>Подсистема агрегации событийной информации</a:t>
            </a: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AutoNum type="arabicParenR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2400" b="1" kern="0" dirty="0">
              <a:solidFill>
                <a:schemeClr val="bg2">
                  <a:lumMod val="50000"/>
                </a:schemeClr>
              </a:solidFill>
              <a:latin typeface="TheSerifYota W5 Plain" pitchFamily="18"/>
              <a:ea typeface="Arial"/>
              <a:cs typeface="Arial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AutoNum type="arabicParenR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2400" b="1" dirty="0">
                <a:solidFill>
                  <a:schemeClr val="bg2">
                    <a:lumMod val="50000"/>
                  </a:schemeClr>
                </a:solidFill>
              </a:rPr>
              <a:t>Подсистема РСМ и статистических данных</a:t>
            </a:r>
          </a:p>
        </p:txBody>
      </p:sp>
      <p:sp>
        <p:nvSpPr>
          <p:cNvPr id="4" name="Овал 4">
            <a:extLst>
              <a:ext uri="{FF2B5EF4-FFF2-40B4-BE49-F238E27FC236}">
                <a16:creationId xmlns:a16="http://schemas.microsoft.com/office/drawing/2014/main" id="{D4C1AFAD-FAC4-45A9-B784-F0B7AE55414F}"/>
              </a:ext>
            </a:extLst>
          </p:cNvPr>
          <p:cNvSpPr/>
          <p:nvPr/>
        </p:nvSpPr>
        <p:spPr>
          <a:xfrm>
            <a:off x="8537039" y="2137556"/>
            <a:ext cx="2732647" cy="271751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B49B9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400" b="0" i="0" u="none" strike="noStrike" kern="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5" name="Рисунок 3">
            <a:extLst>
              <a:ext uri="{FF2B5EF4-FFF2-40B4-BE49-F238E27FC236}">
                <a16:creationId xmlns:a16="http://schemas.microsoft.com/office/drawing/2014/main" id="{46762D26-07B4-462A-B6D5-F14D61629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601" y="2325566"/>
            <a:ext cx="2341504" cy="234150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01;p24">
            <a:extLst>
              <a:ext uri="{FF2B5EF4-FFF2-40B4-BE49-F238E27FC236}">
                <a16:creationId xmlns:a16="http://schemas.microsoft.com/office/drawing/2014/main" id="{AA5ADDEC-87D9-4F87-BC04-32EC86524E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5868" y="1053736"/>
            <a:ext cx="9162497" cy="886235"/>
          </a:xfrm>
        </p:spPr>
        <p:txBody>
          <a:bodyPr/>
          <a:lstStyle/>
          <a:p>
            <a:r>
              <a:rPr lang="ru-RU" sz="3200" b="1" dirty="0">
                <a:solidFill>
                  <a:schemeClr val="bg2">
                    <a:lumMod val="50000"/>
                  </a:schemeClr>
                </a:solidFill>
                <a:latin typeface="TheSerifYota W5 Plain" pitchFamily="18"/>
                <a:ea typeface="Arial"/>
                <a:cs typeface="Arial"/>
              </a:rPr>
              <a:t>Подсистема агрегации событийной информации</a:t>
            </a:r>
            <a:r>
              <a:rPr lang="ru-RU" sz="3200" dirty="0">
                <a:latin typeface="TheSerifYota W7 Bold" pitchFamily="18"/>
              </a:rPr>
              <a:t>:</a:t>
            </a:r>
          </a:p>
        </p:txBody>
      </p:sp>
      <p:sp>
        <p:nvSpPr>
          <p:cNvPr id="3" name="Google Shape;502;p24">
            <a:extLst>
              <a:ext uri="{FF2B5EF4-FFF2-40B4-BE49-F238E27FC236}">
                <a16:creationId xmlns:a16="http://schemas.microsoft.com/office/drawing/2014/main" id="{B1F5768D-50EC-4325-9512-C30F9E78FD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65869" y="1811383"/>
            <a:ext cx="9060871" cy="3823063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2000" b="1" dirty="0">
                <a:solidFill>
                  <a:schemeClr val="bg2">
                    <a:lumMod val="50000"/>
                  </a:schemeClr>
                </a:solidFill>
              </a:rPr>
              <a:t>Подсистема реализована на базе ПО Zabbix. </a:t>
            </a:r>
          </a:p>
          <a:p>
            <a:pPr marL="0" lvl="0" indent="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-RU" sz="1600" b="1" dirty="0">
                <a:solidFill>
                  <a:schemeClr val="bg2">
                    <a:lumMod val="50000"/>
                  </a:schemeClr>
                </a:solidFill>
              </a:rPr>
              <a:t>Используется для обеспечения мониторинга многочисленных параметров сети, а также состояния и работоспособности серверов. Подсистема интегрирована со следующими элементами:</a:t>
            </a:r>
          </a:p>
          <a:p>
            <a:pPr marL="0" lvl="0" indent="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-RU" sz="1600" b="1" dirty="0">
                <a:solidFill>
                  <a:schemeClr val="bg2">
                    <a:lumMod val="50000"/>
                  </a:schemeClr>
                </a:solidFill>
              </a:rPr>
              <a:t>•	С подсистемой визуализации ресурсно-сервисной модели (далее – РСМ) и спастических данных:</a:t>
            </a:r>
          </a:p>
          <a:p>
            <a:pPr marL="0" lvl="0" indent="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-RU" sz="1600" b="1" dirty="0">
                <a:solidFill>
                  <a:schemeClr val="bg2">
                    <a:lumMod val="50000"/>
                  </a:schemeClr>
                </a:solidFill>
              </a:rPr>
              <a:t>•	Подсистема передает данные о событиях, конфигурационных единицах и связях между конфигурационными единицами для отображения в графическом интерфейсе подсистемы визуализации РСМ и статистических данных;</a:t>
            </a:r>
          </a:p>
          <a:p>
            <a:pPr marL="0" lvl="0" indent="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-RU" sz="1600" b="1" dirty="0">
                <a:solidFill>
                  <a:schemeClr val="bg2">
                    <a:lumMod val="50000"/>
                  </a:schemeClr>
                </a:solidFill>
              </a:rPr>
              <a:t>•	Подсистема получает данные об открытии вручную инцидента в подсистеме визуализации РСМ и статистических данных для присвоения событию соответствующего признака.</a:t>
            </a:r>
          </a:p>
          <a:p>
            <a:pPr marL="0" lvl="0" indent="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ru-RU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01;p24">
            <a:extLst>
              <a:ext uri="{FF2B5EF4-FFF2-40B4-BE49-F238E27FC236}">
                <a16:creationId xmlns:a16="http://schemas.microsoft.com/office/drawing/2014/main" id="{AA5ADDEC-87D9-4F87-BC04-32EC86524E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5868" y="1053736"/>
            <a:ext cx="9162497" cy="886235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3200" b="1" dirty="0">
                <a:solidFill>
                  <a:schemeClr val="bg2">
                    <a:lumMod val="50000"/>
                  </a:schemeClr>
                </a:solidFill>
              </a:rPr>
              <a:t>Подсистема РСМ и статистических данных:</a:t>
            </a:r>
          </a:p>
        </p:txBody>
      </p:sp>
      <p:sp>
        <p:nvSpPr>
          <p:cNvPr id="3" name="Google Shape;502;p24">
            <a:extLst>
              <a:ext uri="{FF2B5EF4-FFF2-40B4-BE49-F238E27FC236}">
                <a16:creationId xmlns:a16="http://schemas.microsoft.com/office/drawing/2014/main" id="{B1F5768D-50EC-4325-9512-C30F9E78FD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65869" y="1811383"/>
            <a:ext cx="9060871" cy="3639391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2000" b="1" dirty="0">
                <a:solidFill>
                  <a:schemeClr val="bg2">
                    <a:lumMod val="50000"/>
                  </a:schemeClr>
                </a:solidFill>
              </a:rPr>
              <a:t>Подсистема реализована на базе ПО Grafana. </a:t>
            </a:r>
          </a:p>
          <a:p>
            <a:pPr marL="0" lvl="0" indent="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ru-RU" sz="1800" b="1" dirty="0">
              <a:solidFill>
                <a:schemeClr val="bg2">
                  <a:lumMod val="50000"/>
                </a:schemeClr>
              </a:solidFill>
            </a:endParaRPr>
          </a:p>
          <a:p>
            <a:pPr marL="0" lvl="0" indent="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-RU" sz="1800" b="1" dirty="0">
                <a:solidFill>
                  <a:schemeClr val="bg2">
                    <a:lumMod val="50000"/>
                  </a:schemeClr>
                </a:solidFill>
              </a:rPr>
              <a:t>Используется для получения значений метрик при визуализации данных производительности на дашбордах, обращается к API сервера Zabbix подсистемы агрегации событийной информации, используя выделенную учетную запись. </a:t>
            </a:r>
          </a:p>
          <a:p>
            <a:pPr marL="0" lvl="0" indent="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u-RU" sz="1800" b="1" dirty="0">
                <a:solidFill>
                  <a:schemeClr val="bg2">
                    <a:lumMod val="50000"/>
                  </a:schemeClr>
                </a:solidFill>
              </a:rPr>
              <a:t>Данная учетная запись имеет доступ на чтение к списку объектов мониторинга (включая получение значений их метрик), входящими в РСМ зонтичной системы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79445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A796F5-0071-46F8-8CCA-C24A8EC06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689" y="2264231"/>
            <a:ext cx="6511377" cy="4111442"/>
          </a:xfrm>
          <a:prstGeom prst="rect">
            <a:avLst/>
          </a:prstGeom>
        </p:spPr>
      </p:pic>
      <p:sp>
        <p:nvSpPr>
          <p:cNvPr id="4" name="Google Shape;509;p25">
            <a:extLst>
              <a:ext uri="{FF2B5EF4-FFF2-40B4-BE49-F238E27FC236}">
                <a16:creationId xmlns:a16="http://schemas.microsoft.com/office/drawing/2014/main" id="{679B0286-DFE8-4032-B0AE-81B2F06F64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1" y="517164"/>
            <a:ext cx="11277599" cy="1004843"/>
          </a:xfrm>
        </p:spPr>
        <p:txBody>
          <a:bodyPr/>
          <a:lstStyle/>
          <a:p>
            <a:pPr lvl="0"/>
            <a:r>
              <a:rPr lang="ru-RU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heSerifYota W7 Bold" pitchFamily="18"/>
              </a:rPr>
              <a:t>Архитектура подсистем мониторинга</a:t>
            </a:r>
            <a:br>
              <a:rPr lang="ru-RU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heSerifYota W7 Bold" pitchFamily="18"/>
              </a:rPr>
            </a:br>
            <a:r>
              <a:rPr lang="ru-RU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heSerifYota W7 Bold" pitchFamily="18"/>
              </a:rPr>
              <a:t>для визуализации РСМ и метрик производительности</a:t>
            </a:r>
            <a:endParaRPr lang="ru-RU" sz="3600" dirty="0">
              <a:solidFill>
                <a:schemeClr val="tx1">
                  <a:lumMod val="95000"/>
                  <a:lumOff val="5000"/>
                </a:schemeClr>
              </a:solidFill>
              <a:latin typeface="TheSerifYota W7 Bold" pitchFamily="1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861;p38">
            <a:extLst>
              <a:ext uri="{FF2B5EF4-FFF2-40B4-BE49-F238E27FC236}">
                <a16:creationId xmlns:a16="http://schemas.microsoft.com/office/drawing/2014/main" id="{9B2314F6-92BD-4CBC-8051-32C6E0EED7AA}"/>
              </a:ext>
            </a:extLst>
          </p:cNvPr>
          <p:cNvGrpSpPr/>
          <p:nvPr/>
        </p:nvGrpSpPr>
        <p:grpSpPr>
          <a:xfrm>
            <a:off x="1154728" y="1293419"/>
            <a:ext cx="4656563" cy="4828707"/>
            <a:chOff x="6778465" y="1476298"/>
            <a:chExt cx="4670636" cy="3905411"/>
          </a:xfrm>
        </p:grpSpPr>
        <p:grpSp>
          <p:nvGrpSpPr>
            <p:cNvPr id="7" name="Google Shape;862;p38">
              <a:extLst>
                <a:ext uri="{FF2B5EF4-FFF2-40B4-BE49-F238E27FC236}">
                  <a16:creationId xmlns:a16="http://schemas.microsoft.com/office/drawing/2014/main" id="{9107CAC2-FCCB-4DC0-8DE7-18888BA37252}"/>
                </a:ext>
              </a:extLst>
            </p:cNvPr>
            <p:cNvGrpSpPr/>
            <p:nvPr/>
          </p:nvGrpSpPr>
          <p:grpSpPr>
            <a:xfrm>
              <a:off x="6778465" y="1476298"/>
              <a:ext cx="4670636" cy="3905411"/>
              <a:chOff x="6778465" y="1476298"/>
              <a:chExt cx="4670636" cy="3905411"/>
            </a:xfrm>
          </p:grpSpPr>
          <p:grpSp>
            <p:nvGrpSpPr>
              <p:cNvPr id="9" name="Google Shape;863;p38">
                <a:extLst>
                  <a:ext uri="{FF2B5EF4-FFF2-40B4-BE49-F238E27FC236}">
                    <a16:creationId xmlns:a16="http://schemas.microsoft.com/office/drawing/2014/main" id="{BD7966BD-620B-41E8-B5FA-F185BACC6188}"/>
                  </a:ext>
                </a:extLst>
              </p:cNvPr>
              <p:cNvGrpSpPr/>
              <p:nvPr/>
            </p:nvGrpSpPr>
            <p:grpSpPr>
              <a:xfrm>
                <a:off x="8333411" y="4738676"/>
                <a:ext cx="1568845" cy="643033"/>
                <a:chOff x="8333411" y="4738676"/>
                <a:chExt cx="1568845" cy="643033"/>
              </a:xfrm>
            </p:grpSpPr>
            <p:sp>
              <p:nvSpPr>
                <p:cNvPr id="13" name="Google Shape;864;p38">
                  <a:extLst>
                    <a:ext uri="{FF2B5EF4-FFF2-40B4-BE49-F238E27FC236}">
                      <a16:creationId xmlns:a16="http://schemas.microsoft.com/office/drawing/2014/main" id="{0F547222-BC97-42A5-B892-6970C3417D5E}"/>
                    </a:ext>
                  </a:extLst>
                </p:cNvPr>
                <p:cNvSpPr/>
                <p:nvPr/>
              </p:nvSpPr>
              <p:spPr>
                <a:xfrm rot="10799991">
                  <a:off x="8333411" y="5346478"/>
                  <a:ext cx="1560780" cy="35231"/>
                </a:xfrm>
                <a:custGeom>
                  <a:avLst>
                    <a:gd name="f8" fmla="val 142327"/>
                  </a:avLst>
                  <a:gdLst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val 142327"/>
                    <a:gd name="f9" fmla="+- 0 0 -270"/>
                    <a:gd name="f10" fmla="+- 0 0 -90"/>
                    <a:gd name="f11" fmla="abs f4"/>
                    <a:gd name="f12" fmla="abs f5"/>
                    <a:gd name="f13" fmla="abs f6"/>
                    <a:gd name="f14" fmla="val f7"/>
                    <a:gd name="f15" fmla="val f8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6 1 f3"/>
                    <a:gd name="f22" fmla="*/ f17 1 f3"/>
                    <a:gd name="f23" fmla="*/ f18 1 21600"/>
                    <a:gd name="f24" fmla="*/ f19 1 21600"/>
                    <a:gd name="f25" fmla="*/ 21600 f18 1"/>
                    <a:gd name="f26" fmla="*/ 21600 f19 1"/>
                    <a:gd name="f27" fmla="+- f21 0 f2"/>
                    <a:gd name="f28" fmla="+- f22 0 f2"/>
                    <a:gd name="f29" fmla="min f24 f23"/>
                    <a:gd name="f30" fmla="*/ f25 1 f20"/>
                    <a:gd name="f31" fmla="*/ f26 1 f20"/>
                    <a:gd name="f32" fmla="val f30"/>
                    <a:gd name="f33" fmla="val f31"/>
                    <a:gd name="f34" fmla="*/ f14 f29 1"/>
                    <a:gd name="f35" fmla="+- f33 0 f14"/>
                    <a:gd name="f36" fmla="+- f32 0 f14"/>
                    <a:gd name="f37" fmla="*/ f33 f29 1"/>
                    <a:gd name="f38" fmla="*/ f32 f29 1"/>
                    <a:gd name="f39" fmla="*/ f35 1 2"/>
                    <a:gd name="f40" fmla="*/ f35 1 3"/>
                    <a:gd name="f41" fmla="*/ f36 1 4"/>
                    <a:gd name="f42" fmla="min f36 f35"/>
                    <a:gd name="f43" fmla="*/ 50000 f36 1"/>
                    <a:gd name="f44" fmla="+- f14 f39 0"/>
                    <a:gd name="f45" fmla="*/ f43 1 f42"/>
                    <a:gd name="f46" fmla="*/ f42 f15 1"/>
                    <a:gd name="f47" fmla="*/ f41 f15 1"/>
                    <a:gd name="f48" fmla="*/ f40 f15 1"/>
                    <a:gd name="f49" fmla="*/ f46 1 200000"/>
                    <a:gd name="f50" fmla="*/ f46 1 100000"/>
                    <a:gd name="f51" fmla="*/ f47 1 f45"/>
                    <a:gd name="f52" fmla="*/ f48 1 f45"/>
                    <a:gd name="f53" fmla="*/ f44 f29 1"/>
                    <a:gd name="f54" fmla="+- f32 0 f50"/>
                    <a:gd name="f55" fmla="+- f32 0 f49"/>
                    <a:gd name="f56" fmla="+- f32 0 f51"/>
                    <a:gd name="f57" fmla="*/ f51 f29 1"/>
                    <a:gd name="f58" fmla="*/ f52 f29 1"/>
                    <a:gd name="f59" fmla="*/ f50 f29 1"/>
                    <a:gd name="f60" fmla="*/ f49 f29 1"/>
                    <a:gd name="f61" fmla="*/ f56 f29 1"/>
                    <a:gd name="f62" fmla="*/ f54 f29 1"/>
                    <a:gd name="f63" fmla="*/ f55 f29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7">
                      <a:pos x="f60" y="f53"/>
                    </a:cxn>
                    <a:cxn ang="f28">
                      <a:pos x="f63" y="f53"/>
                    </a:cxn>
                  </a:cxnLst>
                  <a:rect l="f57" t="f58" r="f61" b="f37"/>
                  <a:pathLst>
                    <a:path>
                      <a:moveTo>
                        <a:pt x="f34" y="f37"/>
                      </a:moveTo>
                      <a:lnTo>
                        <a:pt x="f59" y="f34"/>
                      </a:lnTo>
                      <a:lnTo>
                        <a:pt x="f62" y="f34"/>
                      </a:lnTo>
                      <a:lnTo>
                        <a:pt x="f38" y="f37"/>
                      </a:lnTo>
                      <a:close/>
                    </a:path>
                  </a:pathLst>
                </a:custGeom>
                <a:solidFill>
                  <a:srgbClr val="707887"/>
                </a:solidFill>
                <a:ln cap="flat">
                  <a:noFill/>
                  <a:prstDash val="solid"/>
                </a:ln>
                <a:effectLst>
                  <a:outerShdw dir="16200000" algn="tl">
                    <a:srgbClr val="000000">
                      <a:alpha val="40000"/>
                    </a:srgbClr>
                  </a:outerShdw>
                </a:effectLst>
              </p:spPr>
              <p:txBody>
                <a:bodyPr vert="horz" wrap="square" lIns="121898" tIns="60926" rIns="121898" bIns="60926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ru-RU" sz="2400" b="0" i="0" u="none" strike="noStrike" kern="0" cap="none" spc="0" baseline="0"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14" name="Google Shape;865;p38">
                  <a:extLst>
                    <a:ext uri="{FF2B5EF4-FFF2-40B4-BE49-F238E27FC236}">
                      <a16:creationId xmlns:a16="http://schemas.microsoft.com/office/drawing/2014/main" id="{26FFD06D-DED2-43CA-9F34-0F07DFAD9A37}"/>
                    </a:ext>
                  </a:extLst>
                </p:cNvPr>
                <p:cNvSpPr/>
                <p:nvPr/>
              </p:nvSpPr>
              <p:spPr>
                <a:xfrm>
                  <a:off x="8483986" y="4738676"/>
                  <a:ext cx="1259741" cy="503139"/>
                </a:xfrm>
                <a:custGeom>
                  <a:avLst>
                    <a:gd name="f8" fmla="val 15083"/>
                  </a:avLst>
                  <a:gdLst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val 15083"/>
                    <a:gd name="f9" fmla="+- 0 0 -270"/>
                    <a:gd name="f10" fmla="+- 0 0 -90"/>
                    <a:gd name="f11" fmla="abs f4"/>
                    <a:gd name="f12" fmla="abs f5"/>
                    <a:gd name="f13" fmla="abs f6"/>
                    <a:gd name="f14" fmla="val f7"/>
                    <a:gd name="f15" fmla="val f8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6 1 f3"/>
                    <a:gd name="f22" fmla="*/ f17 1 f3"/>
                    <a:gd name="f23" fmla="*/ f18 1 21600"/>
                    <a:gd name="f24" fmla="*/ f19 1 21600"/>
                    <a:gd name="f25" fmla="*/ 21600 f18 1"/>
                    <a:gd name="f26" fmla="*/ 21600 f19 1"/>
                    <a:gd name="f27" fmla="+- f21 0 f2"/>
                    <a:gd name="f28" fmla="+- f22 0 f2"/>
                    <a:gd name="f29" fmla="min f24 f23"/>
                    <a:gd name="f30" fmla="*/ f25 1 f20"/>
                    <a:gd name="f31" fmla="*/ f26 1 f20"/>
                    <a:gd name="f32" fmla="val f30"/>
                    <a:gd name="f33" fmla="val f31"/>
                    <a:gd name="f34" fmla="*/ f14 f29 1"/>
                    <a:gd name="f35" fmla="+- f33 0 f14"/>
                    <a:gd name="f36" fmla="+- f32 0 f14"/>
                    <a:gd name="f37" fmla="*/ f33 f29 1"/>
                    <a:gd name="f38" fmla="*/ f32 f29 1"/>
                    <a:gd name="f39" fmla="*/ f35 1 2"/>
                    <a:gd name="f40" fmla="*/ f35 1 3"/>
                    <a:gd name="f41" fmla="*/ f36 1 4"/>
                    <a:gd name="f42" fmla="min f36 f35"/>
                    <a:gd name="f43" fmla="*/ 50000 f36 1"/>
                    <a:gd name="f44" fmla="+- f14 f39 0"/>
                    <a:gd name="f45" fmla="*/ f43 1 f42"/>
                    <a:gd name="f46" fmla="*/ f42 f15 1"/>
                    <a:gd name="f47" fmla="*/ f41 f15 1"/>
                    <a:gd name="f48" fmla="*/ f40 f15 1"/>
                    <a:gd name="f49" fmla="*/ f46 1 200000"/>
                    <a:gd name="f50" fmla="*/ f46 1 100000"/>
                    <a:gd name="f51" fmla="*/ f47 1 f45"/>
                    <a:gd name="f52" fmla="*/ f48 1 f45"/>
                    <a:gd name="f53" fmla="*/ f44 f29 1"/>
                    <a:gd name="f54" fmla="+- f32 0 f50"/>
                    <a:gd name="f55" fmla="+- f32 0 f49"/>
                    <a:gd name="f56" fmla="+- f32 0 f51"/>
                    <a:gd name="f57" fmla="*/ f51 f29 1"/>
                    <a:gd name="f58" fmla="*/ f52 f29 1"/>
                    <a:gd name="f59" fmla="*/ f50 f29 1"/>
                    <a:gd name="f60" fmla="*/ f49 f29 1"/>
                    <a:gd name="f61" fmla="*/ f56 f29 1"/>
                    <a:gd name="f62" fmla="*/ f54 f29 1"/>
                    <a:gd name="f63" fmla="*/ f55 f29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7">
                      <a:pos x="f60" y="f53"/>
                    </a:cxn>
                    <a:cxn ang="f28">
                      <a:pos x="f63" y="f53"/>
                    </a:cxn>
                  </a:cxnLst>
                  <a:rect l="f57" t="f58" r="f61" b="f37"/>
                  <a:pathLst>
                    <a:path>
                      <a:moveTo>
                        <a:pt x="f34" y="f37"/>
                      </a:moveTo>
                      <a:lnTo>
                        <a:pt x="f59" y="f34"/>
                      </a:lnTo>
                      <a:lnTo>
                        <a:pt x="f62" y="f34"/>
                      </a:lnTo>
                      <a:lnTo>
                        <a:pt x="f38" y="f37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 cap="flat">
                  <a:noFill/>
                  <a:prstDash val="solid"/>
                </a:ln>
                <a:effectLst>
                  <a:outerShdw dir="16200000" algn="tl">
                    <a:srgbClr val="000000">
                      <a:alpha val="40000"/>
                    </a:srgbClr>
                  </a:outerShdw>
                </a:effectLst>
              </p:spPr>
              <p:txBody>
                <a:bodyPr vert="horz" wrap="square" lIns="121898" tIns="60926" rIns="121898" bIns="60926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ru-RU" sz="2400" b="0" i="0" u="none" strike="noStrike" kern="0" cap="none" spc="0" baseline="0"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15" name="Google Shape;866;p38">
                  <a:extLst>
                    <a:ext uri="{FF2B5EF4-FFF2-40B4-BE49-F238E27FC236}">
                      <a16:creationId xmlns:a16="http://schemas.microsoft.com/office/drawing/2014/main" id="{4D97C2D5-80A9-43F8-A17D-C9915DCC3371}"/>
                    </a:ext>
                  </a:extLst>
                </p:cNvPr>
                <p:cNvSpPr/>
                <p:nvPr/>
              </p:nvSpPr>
              <p:spPr>
                <a:xfrm>
                  <a:off x="8341476" y="5240545"/>
                  <a:ext cx="1560780" cy="109929"/>
                </a:xfrm>
                <a:custGeom>
                  <a:avLst>
                    <a:gd name="f8" fmla="val 142327"/>
                  </a:avLst>
                  <a:gdLst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val 142327"/>
                    <a:gd name="f9" fmla="+- 0 0 -270"/>
                    <a:gd name="f10" fmla="+- 0 0 -90"/>
                    <a:gd name="f11" fmla="abs f4"/>
                    <a:gd name="f12" fmla="abs f5"/>
                    <a:gd name="f13" fmla="abs f6"/>
                    <a:gd name="f14" fmla="val f7"/>
                    <a:gd name="f15" fmla="val f8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6 1 f3"/>
                    <a:gd name="f22" fmla="*/ f17 1 f3"/>
                    <a:gd name="f23" fmla="*/ f18 1 21600"/>
                    <a:gd name="f24" fmla="*/ f19 1 21600"/>
                    <a:gd name="f25" fmla="*/ 21600 f18 1"/>
                    <a:gd name="f26" fmla="*/ 21600 f19 1"/>
                    <a:gd name="f27" fmla="+- f21 0 f2"/>
                    <a:gd name="f28" fmla="+- f22 0 f2"/>
                    <a:gd name="f29" fmla="min f24 f23"/>
                    <a:gd name="f30" fmla="*/ f25 1 f20"/>
                    <a:gd name="f31" fmla="*/ f26 1 f20"/>
                    <a:gd name="f32" fmla="val f30"/>
                    <a:gd name="f33" fmla="val f31"/>
                    <a:gd name="f34" fmla="*/ f14 f29 1"/>
                    <a:gd name="f35" fmla="+- f33 0 f14"/>
                    <a:gd name="f36" fmla="+- f32 0 f14"/>
                    <a:gd name="f37" fmla="*/ f33 f29 1"/>
                    <a:gd name="f38" fmla="*/ f32 f29 1"/>
                    <a:gd name="f39" fmla="*/ f35 1 2"/>
                    <a:gd name="f40" fmla="*/ f35 1 3"/>
                    <a:gd name="f41" fmla="*/ f36 1 4"/>
                    <a:gd name="f42" fmla="min f36 f35"/>
                    <a:gd name="f43" fmla="*/ 50000 f36 1"/>
                    <a:gd name="f44" fmla="+- f14 f39 0"/>
                    <a:gd name="f45" fmla="*/ f43 1 f42"/>
                    <a:gd name="f46" fmla="*/ f42 f15 1"/>
                    <a:gd name="f47" fmla="*/ f41 f15 1"/>
                    <a:gd name="f48" fmla="*/ f40 f15 1"/>
                    <a:gd name="f49" fmla="*/ f46 1 200000"/>
                    <a:gd name="f50" fmla="*/ f46 1 100000"/>
                    <a:gd name="f51" fmla="*/ f47 1 f45"/>
                    <a:gd name="f52" fmla="*/ f48 1 f45"/>
                    <a:gd name="f53" fmla="*/ f44 f29 1"/>
                    <a:gd name="f54" fmla="+- f32 0 f50"/>
                    <a:gd name="f55" fmla="+- f32 0 f49"/>
                    <a:gd name="f56" fmla="+- f32 0 f51"/>
                    <a:gd name="f57" fmla="*/ f51 f29 1"/>
                    <a:gd name="f58" fmla="*/ f52 f29 1"/>
                    <a:gd name="f59" fmla="*/ f50 f29 1"/>
                    <a:gd name="f60" fmla="*/ f49 f29 1"/>
                    <a:gd name="f61" fmla="*/ f56 f29 1"/>
                    <a:gd name="f62" fmla="*/ f54 f29 1"/>
                    <a:gd name="f63" fmla="*/ f55 f29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7">
                      <a:pos x="f60" y="f53"/>
                    </a:cxn>
                    <a:cxn ang="f28">
                      <a:pos x="f63" y="f53"/>
                    </a:cxn>
                  </a:cxnLst>
                  <a:rect l="f57" t="f58" r="f61" b="f37"/>
                  <a:pathLst>
                    <a:path>
                      <a:moveTo>
                        <a:pt x="f34" y="f37"/>
                      </a:moveTo>
                      <a:lnTo>
                        <a:pt x="f59" y="f34"/>
                      </a:lnTo>
                      <a:lnTo>
                        <a:pt x="f62" y="f34"/>
                      </a:lnTo>
                      <a:lnTo>
                        <a:pt x="f38" y="f3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>
                  <a:noFill/>
                  <a:prstDash val="solid"/>
                </a:ln>
                <a:effectLst>
                  <a:outerShdw dir="16200000" algn="tl">
                    <a:srgbClr val="000000">
                      <a:alpha val="40000"/>
                    </a:srgbClr>
                  </a:outerShdw>
                </a:effectLst>
              </p:spPr>
              <p:txBody>
                <a:bodyPr vert="horz" wrap="square" lIns="121898" tIns="60926" rIns="121898" bIns="60926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ru-RU" sz="2400" b="0" i="0" u="none" strike="noStrike" kern="0" cap="none" spc="0" baseline="0"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10" name="Google Shape;867;p38">
                <a:extLst>
                  <a:ext uri="{FF2B5EF4-FFF2-40B4-BE49-F238E27FC236}">
                    <a16:creationId xmlns:a16="http://schemas.microsoft.com/office/drawing/2014/main" id="{698054A9-51DC-4BB4-8908-167C0ADAEB15}"/>
                  </a:ext>
                </a:extLst>
              </p:cNvPr>
              <p:cNvGrpSpPr/>
              <p:nvPr/>
            </p:nvGrpSpPr>
            <p:grpSpPr>
              <a:xfrm>
                <a:off x="6778465" y="1476298"/>
                <a:ext cx="4670636" cy="3262368"/>
                <a:chOff x="6778465" y="1476298"/>
                <a:chExt cx="4670636" cy="3262368"/>
              </a:xfrm>
            </p:grpSpPr>
            <p:sp>
              <p:nvSpPr>
                <p:cNvPr id="11" name="Google Shape;868;p38">
                  <a:extLst>
                    <a:ext uri="{FF2B5EF4-FFF2-40B4-BE49-F238E27FC236}">
                      <a16:creationId xmlns:a16="http://schemas.microsoft.com/office/drawing/2014/main" id="{9EC243C2-A429-472A-9428-0D03358A55F2}"/>
                    </a:ext>
                  </a:extLst>
                </p:cNvPr>
                <p:cNvSpPr/>
                <p:nvPr/>
              </p:nvSpPr>
              <p:spPr>
                <a:xfrm>
                  <a:off x="6778465" y="1476298"/>
                  <a:ext cx="4670636" cy="3262268"/>
                </a:xfrm>
                <a:custGeom>
                  <a:avLst>
                    <a:gd name="f0" fmla="val 729"/>
                  </a:avLst>
                  <a:gdLst>
                    <a:gd name="f1" fmla="val 10800000"/>
                    <a:gd name="f2" fmla="val 5400000"/>
                    <a:gd name="f3" fmla="val 1620000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val 45"/>
                    <a:gd name="f10" fmla="val 10800"/>
                    <a:gd name="f11" fmla="val -2147483647"/>
                    <a:gd name="f12" fmla="val 2147483647"/>
                    <a:gd name="f13" fmla="abs f4"/>
                    <a:gd name="f14" fmla="abs f5"/>
                    <a:gd name="f15" fmla="abs f6"/>
                    <a:gd name="f16" fmla="*/ f8 1 180"/>
                    <a:gd name="f17" fmla="pin 0 f0 10800"/>
                    <a:gd name="f18" fmla="+- 0 0 f2"/>
                    <a:gd name="f19" fmla="?: f13 f4 1"/>
                    <a:gd name="f20" fmla="?: f14 f5 1"/>
                    <a:gd name="f21" fmla="?: f15 f6 1"/>
                    <a:gd name="f22" fmla="*/ f9 f16 1"/>
                    <a:gd name="f23" fmla="+- f7 f17 0"/>
                    <a:gd name="f24" fmla="*/ f19 1 21600"/>
                    <a:gd name="f25" fmla="*/ f20 1 21600"/>
                    <a:gd name="f26" fmla="*/ 21600 f19 1"/>
                    <a:gd name="f27" fmla="*/ 21600 f20 1"/>
                    <a:gd name="f28" fmla="+- 0 0 f22"/>
                    <a:gd name="f29" fmla="min f25 f24"/>
                    <a:gd name="f30" fmla="*/ f26 1 f21"/>
                    <a:gd name="f31" fmla="*/ f27 1 f21"/>
                    <a:gd name="f32" fmla="*/ f28 f1 1"/>
                    <a:gd name="f33" fmla="*/ f32 1 f8"/>
                    <a:gd name="f34" fmla="+- f31 0 f17"/>
                    <a:gd name="f35" fmla="+- f30 0 f17"/>
                    <a:gd name="f36" fmla="*/ f17 f29 1"/>
                    <a:gd name="f37" fmla="*/ f7 f29 1"/>
                    <a:gd name="f38" fmla="*/ f23 f29 1"/>
                    <a:gd name="f39" fmla="*/ f31 f29 1"/>
                    <a:gd name="f40" fmla="*/ f30 f29 1"/>
                    <a:gd name="f41" fmla="+- f33 0 f2"/>
                    <a:gd name="f42" fmla="+- f37 0 f38"/>
                    <a:gd name="f43" fmla="+- f38 0 f37"/>
                    <a:gd name="f44" fmla="*/ f34 f29 1"/>
                    <a:gd name="f45" fmla="*/ f35 f29 1"/>
                    <a:gd name="f46" fmla="cos 1 f41"/>
                    <a:gd name="f47" fmla="abs f42"/>
                    <a:gd name="f48" fmla="abs f43"/>
                    <a:gd name="f49" fmla="?: f42 f18 f2"/>
                    <a:gd name="f50" fmla="?: f42 f2 f18"/>
                    <a:gd name="f51" fmla="?: f42 f3 f2"/>
                    <a:gd name="f52" fmla="?: f42 f2 f3"/>
                    <a:gd name="f53" fmla="+- f39 0 f44"/>
                    <a:gd name="f54" fmla="?: f43 f18 f2"/>
                    <a:gd name="f55" fmla="?: f43 f2 f18"/>
                    <a:gd name="f56" fmla="+- f40 0 f45"/>
                    <a:gd name="f57" fmla="+- f44 0 f39"/>
                    <a:gd name="f58" fmla="+- f45 0 f40"/>
                    <a:gd name="f59" fmla="?: f42 0 f1"/>
                    <a:gd name="f60" fmla="?: f42 f1 0"/>
                    <a:gd name="f61" fmla="+- 0 0 f46"/>
                    <a:gd name="f62" fmla="?: f42 f52 f51"/>
                    <a:gd name="f63" fmla="?: f42 f51 f52"/>
                    <a:gd name="f64" fmla="?: f43 f50 f49"/>
                    <a:gd name="f65" fmla="abs f53"/>
                    <a:gd name="f66" fmla="?: f53 0 f1"/>
                    <a:gd name="f67" fmla="?: f53 f1 0"/>
                    <a:gd name="f68" fmla="?: f53 f54 f55"/>
                    <a:gd name="f69" fmla="abs f56"/>
                    <a:gd name="f70" fmla="abs f57"/>
                    <a:gd name="f71" fmla="?: f56 f18 f2"/>
                    <a:gd name="f72" fmla="?: f56 f2 f18"/>
                    <a:gd name="f73" fmla="?: f56 f3 f2"/>
                    <a:gd name="f74" fmla="?: f56 f2 f3"/>
                    <a:gd name="f75" fmla="abs f58"/>
                    <a:gd name="f76" fmla="?: f58 f18 f2"/>
                    <a:gd name="f77" fmla="?: f58 f2 f18"/>
                    <a:gd name="f78" fmla="?: f58 f60 f59"/>
                    <a:gd name="f79" fmla="?: f58 f59 f60"/>
                    <a:gd name="f80" fmla="*/ f17 f61 1"/>
                    <a:gd name="f81" fmla="?: f43 f63 f62"/>
                    <a:gd name="f82" fmla="?: f43 f67 f66"/>
                    <a:gd name="f83" fmla="?: f43 f66 f67"/>
                    <a:gd name="f84" fmla="?: f56 f74 f73"/>
                    <a:gd name="f85" fmla="?: f56 f73 f74"/>
                    <a:gd name="f86" fmla="?: f57 f72 f71"/>
                    <a:gd name="f87" fmla="?: f42 f78 f79"/>
                    <a:gd name="f88" fmla="?: f42 f76 f77"/>
                    <a:gd name="f89" fmla="*/ f80 3163 1"/>
                    <a:gd name="f90" fmla="?: f53 f82 f83"/>
                    <a:gd name="f91" fmla="?: f57 f85 f84"/>
                    <a:gd name="f92" fmla="*/ f89 1 7636"/>
                    <a:gd name="f93" fmla="+- f7 f92 0"/>
                    <a:gd name="f94" fmla="+- f30 0 f92"/>
                    <a:gd name="f95" fmla="+- f31 0 f92"/>
                    <a:gd name="f96" fmla="*/ f93 f29 1"/>
                    <a:gd name="f97" fmla="*/ f94 f29 1"/>
                    <a:gd name="f98" fmla="*/ f95 f29 1"/>
                  </a:gdLst>
                  <a:ahLst>
                    <a:ahXY gdRefX="f0" minX="f7" maxX="f10">
                      <a:pos x="f36" y="f37"/>
                    </a:ahXY>
                  </a:ahLst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f96" t="f96" r="f97" b="f98"/>
                  <a:pathLst>
                    <a:path>
                      <a:moveTo>
                        <a:pt x="f38" y="f37"/>
                      </a:moveTo>
                      <a:arcTo wR="f47" hR="f48" stAng="f81" swAng="f64"/>
                      <a:lnTo>
                        <a:pt x="f37" y="f44"/>
                      </a:lnTo>
                      <a:arcTo wR="f48" hR="f65" stAng="f90" swAng="f68"/>
                      <a:lnTo>
                        <a:pt x="f45" y="f39"/>
                      </a:lnTo>
                      <a:arcTo wR="f69" hR="f70" stAng="f91" swAng="f86"/>
                      <a:lnTo>
                        <a:pt x="f40" y="f38"/>
                      </a:lnTo>
                      <a:arcTo wR="f75" hR="f47" stAng="f87" swAng="f88"/>
                      <a:close/>
                    </a:path>
                  </a:pathLst>
                </a:custGeom>
                <a:solidFill>
                  <a:srgbClr val="262626"/>
                </a:solidFill>
                <a:ln w="12701" cap="flat">
                  <a:solidFill>
                    <a:srgbClr val="393536"/>
                  </a:solidFill>
                  <a:prstDash val="solid"/>
                  <a:miter/>
                </a:ln>
                <a:effectLst>
                  <a:outerShdw dir="16200000" algn="tl">
                    <a:srgbClr val="000000">
                      <a:alpha val="40000"/>
                    </a:srgbClr>
                  </a:outerShdw>
                </a:effectLst>
              </p:spPr>
              <p:txBody>
                <a:bodyPr vert="horz" wrap="square" lIns="121898" tIns="60926" rIns="121898" bIns="60926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ru-RU" sz="2400" b="0" i="0" u="none" strike="noStrike" kern="0" cap="none" spc="0" baseline="0"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</a:endParaRPr>
                </a:p>
              </p:txBody>
            </p:sp>
            <p:sp>
              <p:nvSpPr>
                <p:cNvPr id="12" name="Google Shape;869;p38">
                  <a:extLst>
                    <a:ext uri="{FF2B5EF4-FFF2-40B4-BE49-F238E27FC236}">
                      <a16:creationId xmlns:a16="http://schemas.microsoft.com/office/drawing/2014/main" id="{E060CA16-CB1E-4E15-8A83-6A4D54C0AF10}"/>
                    </a:ext>
                  </a:extLst>
                </p:cNvPr>
                <p:cNvSpPr/>
                <p:nvPr/>
              </p:nvSpPr>
              <p:spPr>
                <a:xfrm rot="10799991">
                  <a:off x="6778465" y="4376464"/>
                  <a:ext cx="4670636" cy="362202"/>
                </a:xfrm>
                <a:custGeom>
                  <a:avLst>
                    <a:gd name="f9" fmla="val 19571"/>
                    <a:gd name="f10" fmla="val 0"/>
                  </a:avLst>
                  <a:gdLst>
                    <a:gd name="f2" fmla="val 10800000"/>
                    <a:gd name="f3" fmla="val 5400000"/>
                    <a:gd name="f4" fmla="val 16200000"/>
                    <a:gd name="f5" fmla="val w"/>
                    <a:gd name="f6" fmla="val h"/>
                    <a:gd name="f7" fmla="val ss"/>
                    <a:gd name="f8" fmla="val 0"/>
                    <a:gd name="f9" fmla="val 19571"/>
                    <a:gd name="f10" fmla="val 0"/>
                    <a:gd name="f11" fmla="abs f5"/>
                    <a:gd name="f12" fmla="abs f6"/>
                    <a:gd name="f13" fmla="abs f7"/>
                    <a:gd name="f14" fmla="val f8"/>
                    <a:gd name="f15" fmla="val f9"/>
                    <a:gd name="f16" fmla="val f10"/>
                    <a:gd name="f17" fmla="?: f11 f5 1"/>
                    <a:gd name="f18" fmla="?: f12 f6 1"/>
                    <a:gd name="f19" fmla="?: f13 f7 1"/>
                    <a:gd name="f20" fmla="*/ f17 1 21600"/>
                    <a:gd name="f21" fmla="*/ f18 1 21600"/>
                    <a:gd name="f22" fmla="*/ 21600 f17 1"/>
                    <a:gd name="f23" fmla="*/ 21600 f18 1"/>
                    <a:gd name="f24" fmla="min f21 f20"/>
                    <a:gd name="f25" fmla="*/ f22 1 f19"/>
                    <a:gd name="f26" fmla="*/ f23 1 f19"/>
                    <a:gd name="f27" fmla="val f25"/>
                    <a:gd name="f28" fmla="val f26"/>
                    <a:gd name="f29" fmla="*/ f14 f24 1"/>
                    <a:gd name="f30" fmla="+- f28 0 f14"/>
                    <a:gd name="f31" fmla="+- f27 0 f14"/>
                    <a:gd name="f32" fmla="*/ f27 f24 1"/>
                    <a:gd name="f33" fmla="*/ f28 f24 1"/>
                    <a:gd name="f34" fmla="min f31 f30"/>
                    <a:gd name="f35" fmla="*/ f34 f15 1"/>
                    <a:gd name="f36" fmla="*/ f34 f16 1"/>
                    <a:gd name="f37" fmla="*/ f35 1 100000"/>
                    <a:gd name="f38" fmla="*/ f36 1 100000"/>
                    <a:gd name="f39" fmla="+- f27 0 f37"/>
                    <a:gd name="f40" fmla="+- f28 0 f38"/>
                    <a:gd name="f41" fmla="+- f37 0 f38"/>
                    <a:gd name="f42" fmla="*/ f37 29289 1"/>
                    <a:gd name="f43" fmla="*/ f38 29289 1"/>
                    <a:gd name="f44" fmla="*/ f37 f24 1"/>
                    <a:gd name="f45" fmla="*/ f38 f24 1"/>
                    <a:gd name="f46" fmla="*/ f42 1 100000"/>
                    <a:gd name="f47" fmla="*/ f43 1 100000"/>
                    <a:gd name="f48" fmla="*/ f39 f24 1"/>
                    <a:gd name="f49" fmla="*/ f40 f24 1"/>
                    <a:gd name="f50" fmla="?: f41 f46 f47"/>
                    <a:gd name="f51" fmla="+- f28 0 f47"/>
                    <a:gd name="f52" fmla="*/ f46 f24 1"/>
                    <a:gd name="f53" fmla="+- f27 0 f50"/>
                    <a:gd name="f54" fmla="*/ f50 f24 1"/>
                    <a:gd name="f55" fmla="*/ f51 f24 1"/>
                    <a:gd name="f56" fmla="*/ f53 f24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f54" t="f52" r="f56" b="f55"/>
                  <a:pathLst>
                    <a:path>
                      <a:moveTo>
                        <a:pt x="f44" y="f29"/>
                      </a:moveTo>
                      <a:lnTo>
                        <a:pt x="f48" y="f29"/>
                      </a:lnTo>
                      <a:arcTo wR="f44" hR="f44" stAng="f4" swAng="f3"/>
                      <a:lnTo>
                        <a:pt x="f32" y="f49"/>
                      </a:lnTo>
                      <a:arcTo wR="f45" hR="f45" stAng="f8" swAng="f3"/>
                      <a:lnTo>
                        <a:pt x="f45" y="f33"/>
                      </a:lnTo>
                      <a:arcTo wR="f45" hR="f45" stAng="f3" swAng="f3"/>
                      <a:lnTo>
                        <a:pt x="f29" y="f44"/>
                      </a:lnTo>
                      <a:arcTo wR="f44" hR="f44" stAng="f2" swAng="f3"/>
                      <a:close/>
                    </a:path>
                  </a:pathLst>
                </a:custGeom>
                <a:solidFill>
                  <a:srgbClr val="FFFFFF"/>
                </a:solidFill>
                <a:ln w="12701" cap="flat">
                  <a:solidFill>
                    <a:srgbClr val="C6CFD6"/>
                  </a:solidFill>
                  <a:prstDash val="solid"/>
                  <a:miter/>
                </a:ln>
              </p:spPr>
              <p:txBody>
                <a:bodyPr vert="horz" wrap="square" lIns="121898" tIns="60926" rIns="121898" bIns="60926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ru-RU" sz="2400" b="0" i="0" u="none" strike="noStrike" kern="0" cap="none" spc="0" baseline="0">
                    <a:solidFill>
                      <a:srgbClr val="FFFFFF"/>
                    </a:solidFill>
                    <a:uFillTx/>
                    <a:latin typeface="Calibri"/>
                    <a:ea typeface="Calibri"/>
                    <a:cs typeface="Calibri"/>
                  </a:endParaRPr>
                </a:p>
              </p:txBody>
            </p:sp>
          </p:grpSp>
        </p:grpSp>
        <p:sp>
          <p:nvSpPr>
            <p:cNvPr id="8" name="Google Shape;870;p38">
              <a:extLst>
                <a:ext uri="{FF2B5EF4-FFF2-40B4-BE49-F238E27FC236}">
                  <a16:creationId xmlns:a16="http://schemas.microsoft.com/office/drawing/2014/main" id="{DFCF5536-CC0F-4C19-877A-39FCFFB18C1C}"/>
                </a:ext>
              </a:extLst>
            </p:cNvPr>
            <p:cNvSpPr/>
            <p:nvPr/>
          </p:nvSpPr>
          <p:spPr>
            <a:xfrm>
              <a:off x="8998162" y="1541980"/>
              <a:ext cx="115552" cy="11563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000000"/>
            </a:solidFill>
            <a:ln cap="flat">
              <a:noFill/>
              <a:prstDash val="solid"/>
            </a:ln>
          </p:spPr>
          <p:txBody>
            <a:bodyPr vert="horz" wrap="square" lIns="121898" tIns="60926" rIns="121898" bIns="60926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0" cap="none" spc="0" baseline="0"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D370DC5-F80D-4E81-A80B-2FA2E5100D84}"/>
              </a:ext>
            </a:extLst>
          </p:cNvPr>
          <p:cNvSpPr txBox="1"/>
          <p:nvPr/>
        </p:nvSpPr>
        <p:spPr>
          <a:xfrm>
            <a:off x="1959428" y="364079"/>
            <a:ext cx="3997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>
                    <a:lumMod val="50000"/>
                  </a:schemeClr>
                </a:solidFill>
              </a:rPr>
              <a:t>Конфигурация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Grafana</a:t>
            </a:r>
            <a:r>
              <a:rPr lang="ru-RU" sz="2400" b="1" dirty="0">
                <a:solidFill>
                  <a:schemeClr val="bg1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B27883-5258-41DE-8F49-FE69B0FC39C5}"/>
              </a:ext>
            </a:extLst>
          </p:cNvPr>
          <p:cNvSpPr txBox="1"/>
          <p:nvPr/>
        </p:nvSpPr>
        <p:spPr>
          <a:xfrm>
            <a:off x="5877020" y="1293419"/>
            <a:ext cx="44674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>
                <a:solidFill>
                  <a:schemeClr val="bg1">
                    <a:lumMod val="50000"/>
                  </a:schemeClr>
                </a:solidFill>
              </a:rPr>
              <a:t>Инсталляция дополнительных плагинов:</a:t>
            </a:r>
          </a:p>
          <a:p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grafana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-cli plugins install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alexanderzobnin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zabbix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-app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grafana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-cli plugins install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agenty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-flowcharting-panel</a:t>
            </a:r>
            <a:endParaRPr lang="ru-RU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5CA3B3DE-6743-419E-B6C7-129B43246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57" y="1509088"/>
            <a:ext cx="2091882" cy="245049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1E50A499-1687-4A56-9DBB-639EEEF7A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068" y="1950274"/>
            <a:ext cx="2194711" cy="261376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C4DC051-29C3-40F6-BC40-65FECF860A0E}"/>
              </a:ext>
            </a:extLst>
          </p:cNvPr>
          <p:cNvSpPr txBox="1"/>
          <p:nvPr/>
        </p:nvSpPr>
        <p:spPr>
          <a:xfrm>
            <a:off x="5956663" y="3676713"/>
            <a:ext cx="4467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Data Sources:</a:t>
            </a:r>
            <a:endParaRPr lang="ru-RU" b="1" u="sng" dirty="0">
              <a:solidFill>
                <a:schemeClr val="bg1">
                  <a:lumMod val="50000"/>
                </a:schemeClr>
              </a:solidFill>
            </a:endParaRPr>
          </a:p>
          <a:p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http://192.168.100.61/zabbix/api_jsonrpc.php</a:t>
            </a:r>
            <a:endParaRPr lang="ru-RU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11F67993-FCE4-474A-8EB9-143E54E1C3A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056900" y="834911"/>
            <a:ext cx="4814992" cy="1706878"/>
          </a:xfrm>
        </p:spPr>
        <p:txBody>
          <a:bodyPr anchor="ctr"/>
          <a:lstStyle/>
          <a:p>
            <a:pPr lvl="0">
              <a:buNone/>
            </a:pPr>
            <a:r>
              <a:rPr lang="ru-RU" sz="1800" b="1" dirty="0">
                <a:latin typeface="TheSerifYota W6 SemiBold" pitchFamily="18"/>
              </a:rPr>
              <a:t>Пример построенной ресурсно-сервисной модели со статусом состояний: </a:t>
            </a:r>
          </a:p>
          <a:p>
            <a:r>
              <a:rPr lang="en-US" sz="1600" b="1" dirty="0">
                <a:latin typeface="TheSerifYota W6 SemiBold" pitchFamily="18"/>
              </a:rPr>
              <a:t>Normal</a:t>
            </a:r>
          </a:p>
          <a:p>
            <a:r>
              <a:rPr lang="en-US" sz="1600" b="1" dirty="0">
                <a:latin typeface="TheSerifYota W6 SemiBold" pitchFamily="18"/>
              </a:rPr>
              <a:t>Warning</a:t>
            </a:r>
          </a:p>
          <a:p>
            <a:r>
              <a:rPr lang="en-US" sz="1600" b="1" dirty="0">
                <a:latin typeface="TheSerifYota W6 SemiBold" pitchFamily="18"/>
              </a:rPr>
              <a:t>Critical</a:t>
            </a:r>
            <a:endParaRPr lang="ru-RU" sz="1600" b="1" dirty="0">
              <a:latin typeface="TheSerifYota W6 SemiBold" pitchFamily="18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61AEB4-AF10-4066-AE6B-4BA8D6A6D0D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380463" y="834911"/>
            <a:ext cx="4754633" cy="863260"/>
          </a:xfrm>
        </p:spPr>
        <p:txBody>
          <a:bodyPr anchor="ctr"/>
          <a:lstStyle/>
          <a:p>
            <a:pPr lvl="0">
              <a:buNone/>
            </a:pPr>
            <a:r>
              <a:rPr lang="ru-RU" sz="2000" b="1" dirty="0">
                <a:latin typeface="TheSerifYota W6 SemiBold" pitchFamily="18"/>
              </a:rPr>
              <a:t>Список событийной информации поступающей из </a:t>
            </a:r>
            <a:r>
              <a:rPr lang="en-US" sz="2000" b="1" dirty="0">
                <a:latin typeface="TheSerifYota W6 SemiBold" pitchFamily="18"/>
              </a:rPr>
              <a:t>Zabbix</a:t>
            </a:r>
            <a:endParaRPr lang="ru-RU" sz="2000" b="1" dirty="0">
              <a:latin typeface="TheSerifYota W6 SemiBold" pitchFamily="18"/>
            </a:endParaRPr>
          </a:p>
        </p:txBody>
      </p:sp>
      <p:sp>
        <p:nvSpPr>
          <p:cNvPr id="6" name="Google Shape;509;p25">
            <a:extLst>
              <a:ext uri="{FF2B5EF4-FFF2-40B4-BE49-F238E27FC236}">
                <a16:creationId xmlns:a16="http://schemas.microsoft.com/office/drawing/2014/main" id="{509F1530-4CA2-46A4-821E-2BE83C18A451}"/>
              </a:ext>
            </a:extLst>
          </p:cNvPr>
          <p:cNvSpPr txBox="1"/>
          <p:nvPr/>
        </p:nvSpPr>
        <p:spPr>
          <a:xfrm>
            <a:off x="1945440" y="224732"/>
            <a:ext cx="8749317" cy="6809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21898" tIns="121898" rIns="121898" bIns="121898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100" b="1" kern="0" dirty="0">
                <a:solidFill>
                  <a:srgbClr val="434343"/>
                </a:solidFill>
                <a:latin typeface="Arial"/>
                <a:ea typeface="Arial"/>
                <a:cs typeface="Arial"/>
              </a:rPr>
              <a:t>Grafana </a:t>
            </a:r>
            <a:r>
              <a:rPr lang="ru-RU" sz="2100" b="1" kern="0" dirty="0">
                <a:solidFill>
                  <a:srgbClr val="434343"/>
                </a:solidFill>
                <a:latin typeface="Arial"/>
                <a:ea typeface="Arial"/>
                <a:cs typeface="Arial"/>
              </a:rPr>
              <a:t>- Мониторинг</a:t>
            </a:r>
            <a:endParaRPr lang="ru-RU" sz="2100" b="1" i="0" u="none" strike="noStrike" kern="0" cap="none" spc="0" baseline="0" dirty="0">
              <a:solidFill>
                <a:srgbClr val="434343"/>
              </a:solidFill>
              <a:uFillTx/>
              <a:latin typeface="Arial"/>
              <a:ea typeface="Arial"/>
              <a:cs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7FFF33-B5E5-430E-B049-371FD075F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002" y="2541789"/>
            <a:ext cx="3252793" cy="36445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6E8398-14F5-4529-A993-17553CA95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609" y="1861403"/>
            <a:ext cx="4716148" cy="43162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09;p25">
            <a:extLst>
              <a:ext uri="{FF2B5EF4-FFF2-40B4-BE49-F238E27FC236}">
                <a16:creationId xmlns:a16="http://schemas.microsoft.com/office/drawing/2014/main" id="{AB988787-4E5F-4A29-9393-295EEAE9774D}"/>
              </a:ext>
            </a:extLst>
          </p:cNvPr>
          <p:cNvSpPr txBox="1"/>
          <p:nvPr/>
        </p:nvSpPr>
        <p:spPr>
          <a:xfrm>
            <a:off x="1056901" y="677578"/>
            <a:ext cx="10551626" cy="11163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21898" tIns="121898" rIns="121898" bIns="121898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28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Arial"/>
                <a:cs typeface="Arial"/>
              </a:rPr>
              <a:t>Пример визуализации данных производительности сетевого оборудования по </a:t>
            </a:r>
            <a:r>
              <a:rPr lang="en-US" sz="28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Arial"/>
                <a:cs typeface="Arial"/>
              </a:rPr>
              <a:t>SNMP-</a:t>
            </a:r>
            <a:r>
              <a:rPr lang="ru-RU" sz="28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Arial"/>
                <a:cs typeface="Arial"/>
              </a:rPr>
              <a:t>метрикам из </a:t>
            </a:r>
            <a:r>
              <a:rPr lang="en-US" sz="28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Arial"/>
                <a:cs typeface="Arial"/>
              </a:rPr>
              <a:t>Zabbix</a:t>
            </a:r>
            <a:endParaRPr lang="ru-RU" sz="2800" b="1" kern="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Arial"/>
              <a:cs typeface="Arial"/>
            </a:endParaRPr>
          </a:p>
          <a:p>
            <a:pPr marL="0" marR="0" lvl="0" indent="0" algn="l" defTabSz="914400" rtl="0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2100" b="1" i="0" u="none" strike="noStrike" kern="0" cap="none" spc="0" baseline="0" dirty="0">
              <a:solidFill>
                <a:srgbClr val="434343"/>
              </a:solidFill>
              <a:uFillTx/>
              <a:latin typeface="Arial"/>
              <a:ea typeface="Arial"/>
              <a:cs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F138BA-3D96-4102-86D8-E59DD2DE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71" y="1804131"/>
            <a:ext cx="9870546" cy="44486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09;p25">
            <a:extLst>
              <a:ext uri="{FF2B5EF4-FFF2-40B4-BE49-F238E27FC236}">
                <a16:creationId xmlns:a16="http://schemas.microsoft.com/office/drawing/2014/main" id="{AB988787-4E5F-4A29-9393-295EEAE9774D}"/>
              </a:ext>
            </a:extLst>
          </p:cNvPr>
          <p:cNvSpPr txBox="1"/>
          <p:nvPr/>
        </p:nvSpPr>
        <p:spPr>
          <a:xfrm>
            <a:off x="1018312" y="1175658"/>
            <a:ext cx="5077688" cy="90858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21898" tIns="121898" rIns="121898" bIns="121898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2400" b="1" kern="0" dirty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</a:rPr>
              <a:t>Пример визуализации событий поступаемых из </a:t>
            </a:r>
            <a:r>
              <a:rPr lang="en-US" sz="2400" b="1" kern="0" dirty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</a:rPr>
              <a:t>Zabbix</a:t>
            </a:r>
            <a:endParaRPr lang="ru-RU" sz="2400" b="1" kern="0" dirty="0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</a:endParaRPr>
          </a:p>
          <a:p>
            <a:pPr marL="0" marR="0" lvl="0" indent="0" algn="l" defTabSz="914400" rtl="0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2100" b="1" i="0" u="none" strike="noStrike" kern="0" cap="none" spc="0" baseline="0" dirty="0">
              <a:solidFill>
                <a:srgbClr val="434343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4" name="Google Shape;509;p25">
            <a:extLst>
              <a:ext uri="{FF2B5EF4-FFF2-40B4-BE49-F238E27FC236}">
                <a16:creationId xmlns:a16="http://schemas.microsoft.com/office/drawing/2014/main" id="{96A8BC53-36C5-46AA-AEF9-78A28ACF9DB5}"/>
              </a:ext>
            </a:extLst>
          </p:cNvPr>
          <p:cNvSpPr txBox="1"/>
          <p:nvPr/>
        </p:nvSpPr>
        <p:spPr>
          <a:xfrm>
            <a:off x="6095999" y="1733006"/>
            <a:ext cx="5370887" cy="11306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21898" tIns="121898" rIns="121898" bIns="121898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2800" b="1" kern="0" dirty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</a:rPr>
              <a:t>Пример событий в </a:t>
            </a:r>
            <a:r>
              <a:rPr lang="en-US" sz="2800" b="1" kern="0" dirty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</a:rPr>
              <a:t>Zabbix</a:t>
            </a:r>
            <a:endParaRPr lang="ru-RU" sz="2800" b="1" kern="0" dirty="0">
              <a:solidFill>
                <a:schemeClr val="bg1">
                  <a:lumMod val="50000"/>
                </a:schemeClr>
              </a:solidFill>
              <a:latin typeface="Arial"/>
              <a:ea typeface="Arial"/>
              <a:cs typeface="Arial"/>
            </a:endParaRPr>
          </a:p>
          <a:p>
            <a:pPr marL="0" marR="0" lvl="0" indent="0" algn="l" defTabSz="914400" rtl="0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2100" b="1" i="0" u="none" strike="noStrike" kern="0" cap="none" spc="0" baseline="0" dirty="0">
              <a:solidFill>
                <a:srgbClr val="434343"/>
              </a:solidFill>
              <a:uFillTx/>
              <a:latin typeface="Arial"/>
              <a:ea typeface="Arial"/>
              <a:cs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F5D8E1-AE50-4F14-8403-4937DEDC1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54" y="2283183"/>
            <a:ext cx="5245197" cy="33251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B2F4D3-3AD0-41DE-9849-0803A91B0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4670"/>
            <a:ext cx="5370887" cy="249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49747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307</Words>
  <Application>Microsoft Office PowerPoint</Application>
  <PresentationFormat>Широкоэкранный</PresentationFormat>
  <Paragraphs>46</Paragraphs>
  <Slides>11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3" baseType="lpstr">
      <vt:lpstr>Arial</vt:lpstr>
      <vt:lpstr>Barlow Condensed</vt:lpstr>
      <vt:lpstr>Calibri</vt:lpstr>
      <vt:lpstr>Consolas</vt:lpstr>
      <vt:lpstr>Poppins</vt:lpstr>
      <vt:lpstr>Poppins ExtraBold</vt:lpstr>
      <vt:lpstr>TheSerifYota W5 Plain</vt:lpstr>
      <vt:lpstr>TheSerifYota W6 SemiBold</vt:lpstr>
      <vt:lpstr>TheSerifYota W7 Bold</vt:lpstr>
      <vt:lpstr>TheSerifYota W8 ExtraBold</vt:lpstr>
      <vt:lpstr>TheSerifYotaSC W8 ExtraBold</vt:lpstr>
      <vt:lpstr>SlidesMania</vt:lpstr>
      <vt:lpstr>Тема: Построение РСМ и мониторинг инфраструктуры  Grafana + Zabbix</vt:lpstr>
      <vt:lpstr>Структура используемых подсистем:</vt:lpstr>
      <vt:lpstr>Подсистема агрегации событийной информации:</vt:lpstr>
      <vt:lpstr>Подсистема РСМ и статистических данных:</vt:lpstr>
      <vt:lpstr>Архитектура подсистем мониторинга для визуализации РСМ и метрик производительности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Корнев А.В.</dc:title>
  <dc:creator>Корнев Александр Викторович</dc:creator>
  <cp:lastModifiedBy>Корнев Александр Викторович</cp:lastModifiedBy>
  <cp:revision>50</cp:revision>
  <dcterms:modified xsi:type="dcterms:W3CDTF">2022-06-24T19:32:16Z</dcterms:modified>
</cp:coreProperties>
</file>